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 id="2147483690" r:id="rId2"/>
    <p:sldMasterId id="2147483692" r:id="rId3"/>
    <p:sldMasterId id="2147483709" r:id="rId4"/>
  </p:sldMasterIdLst>
  <p:notesMasterIdLst>
    <p:notesMasterId r:id="rId59"/>
  </p:notesMasterIdLst>
  <p:sldIdLst>
    <p:sldId id="381" r:id="rId5"/>
    <p:sldId id="430" r:id="rId6"/>
    <p:sldId id="419" r:id="rId7"/>
    <p:sldId id="418" r:id="rId8"/>
    <p:sldId id="257" r:id="rId9"/>
    <p:sldId id="433" r:id="rId10"/>
    <p:sldId id="374" r:id="rId11"/>
    <p:sldId id="434" r:id="rId12"/>
    <p:sldId id="375" r:id="rId13"/>
    <p:sldId id="435" r:id="rId14"/>
    <p:sldId id="377" r:id="rId15"/>
    <p:sldId id="436" r:id="rId16"/>
    <p:sldId id="378" r:id="rId17"/>
    <p:sldId id="437" r:id="rId18"/>
    <p:sldId id="379" r:id="rId19"/>
    <p:sldId id="438" r:id="rId20"/>
    <p:sldId id="380" r:id="rId21"/>
    <p:sldId id="439" r:id="rId22"/>
    <p:sldId id="382" r:id="rId23"/>
    <p:sldId id="440" r:id="rId24"/>
    <p:sldId id="383" r:id="rId25"/>
    <p:sldId id="441" r:id="rId26"/>
    <p:sldId id="385" r:id="rId27"/>
    <p:sldId id="442" r:id="rId28"/>
    <p:sldId id="386" r:id="rId29"/>
    <p:sldId id="443" r:id="rId30"/>
    <p:sldId id="387" r:id="rId31"/>
    <p:sldId id="444" r:id="rId32"/>
    <p:sldId id="388" r:id="rId33"/>
    <p:sldId id="445" r:id="rId34"/>
    <p:sldId id="389" r:id="rId35"/>
    <p:sldId id="446" r:id="rId36"/>
    <p:sldId id="390" r:id="rId37"/>
    <p:sldId id="447" r:id="rId38"/>
    <p:sldId id="408" r:id="rId39"/>
    <p:sldId id="448" r:id="rId40"/>
    <p:sldId id="420" r:id="rId41"/>
    <p:sldId id="449" r:id="rId42"/>
    <p:sldId id="421" r:id="rId43"/>
    <p:sldId id="450" r:id="rId44"/>
    <p:sldId id="422" r:id="rId45"/>
    <p:sldId id="451" r:id="rId46"/>
    <p:sldId id="423" r:id="rId47"/>
    <p:sldId id="452" r:id="rId48"/>
    <p:sldId id="425" r:id="rId49"/>
    <p:sldId id="453" r:id="rId50"/>
    <p:sldId id="426" r:id="rId51"/>
    <p:sldId id="454" r:id="rId52"/>
    <p:sldId id="427" r:id="rId53"/>
    <p:sldId id="455" r:id="rId54"/>
    <p:sldId id="428" r:id="rId55"/>
    <p:sldId id="456" r:id="rId56"/>
    <p:sldId id="429" r:id="rId57"/>
    <p:sldId id="457" r:id="rId58"/>
  </p:sldIdLst>
  <p:sldSz cx="7559675" cy="5327650"/>
  <p:notesSz cx="6858000" cy="9144000"/>
  <p:embeddedFontLst>
    <p:embeddedFont>
      <p:font typeface="American Captain" pitchFamily="2" charset="0"/>
      <p:regular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Marvel" pitchFamily="2" charset="0"/>
      <p:regular r:id="rId67"/>
    </p:embeddedFont>
    <p:embeddedFont>
      <p:font typeface="Ubuntu" panose="020B0504030602030204" pitchFamily="34" charset="0"/>
      <p:regular r:id="rId68"/>
      <p:bold r:id="rId69"/>
      <p:italic r:id="rId70"/>
      <p:boldItalic r:id="rId71"/>
    </p:embeddedFont>
    <p:embeddedFont>
      <p:font typeface="Ubuntu Light" panose="020B0304030602030204" pitchFamily="34" charset="0"/>
      <p:regular r:id="rId72"/>
      <p:italic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6" autoAdjust="0"/>
    <p:restoredTop sz="96327"/>
  </p:normalViewPr>
  <p:slideViewPr>
    <p:cSldViewPr snapToGrid="0" snapToObjects="1">
      <p:cViewPr>
        <p:scale>
          <a:sx n="100" d="100"/>
          <a:sy n="100" d="100"/>
        </p:scale>
        <p:origin x="90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15/08/2023</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‹nr.›</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30092" y="1939699"/>
            <a:ext cx="3723850" cy="1162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Rectangle 4">
            <a:extLst>
              <a:ext uri="{FF2B5EF4-FFF2-40B4-BE49-F238E27FC236}">
                <a16:creationId xmlns:a16="http://schemas.microsoft.com/office/drawing/2014/main" id="{E8FBCAE6-FE23-1D5D-7F44-512463D5A6B1}"/>
              </a:ext>
            </a:extLst>
          </p:cNvPr>
          <p:cNvSpPr/>
          <p:nvPr/>
        </p:nvSpPr>
        <p:spPr>
          <a:xfrm>
            <a:off x="730093" y="700150"/>
            <a:ext cx="3581608" cy="11621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663320" y="2960086"/>
            <a:ext cx="2690434" cy="2394015"/>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19859" y="4355686"/>
            <a:ext cx="846592" cy="292899"/>
          </a:xfrm>
          <a:prstGeom prst="rect">
            <a:avLst/>
          </a:prstGeom>
        </p:spPr>
      </p:pic>
      <p:sp>
        <p:nvSpPr>
          <p:cNvPr id="14" name="TextBox 13">
            <a:extLst>
              <a:ext uri="{FF2B5EF4-FFF2-40B4-BE49-F238E27FC236}">
                <a16:creationId xmlns:a16="http://schemas.microsoft.com/office/drawing/2014/main" id="{B45A800E-3727-C13F-7DDE-B0649F600C6C}"/>
              </a:ext>
            </a:extLst>
          </p:cNvPr>
          <p:cNvSpPr txBox="1"/>
          <p:nvPr/>
        </p:nvSpPr>
        <p:spPr>
          <a:xfrm>
            <a:off x="651489" y="581500"/>
            <a:ext cx="5863397" cy="2706360"/>
          </a:xfrm>
          <a:prstGeom prst="rect">
            <a:avLst/>
          </a:prstGeom>
          <a:noFill/>
        </p:spPr>
        <p:txBody>
          <a:bodyPr wrap="square" lIns="242185" tIns="145311" rIns="69196" bIns="44977" rtlCol="0">
            <a:spAutoFit/>
          </a:bodyPr>
          <a:lstStyle/>
          <a:p>
            <a:pPr>
              <a:lnSpc>
                <a:spcPts val="9803"/>
              </a:lnSpc>
            </a:pPr>
            <a:r>
              <a:rPr lang="en-NL" sz="9227" dirty="0">
                <a:solidFill>
                  <a:schemeClr val="bg1"/>
                </a:solidFill>
                <a:latin typeface="American Captain" pitchFamily="2" charset="77"/>
              </a:rPr>
              <a:t>MY CARD</a:t>
            </a:r>
          </a:p>
          <a:p>
            <a:pPr>
              <a:lnSpc>
                <a:spcPts val="9803"/>
              </a:lnSpc>
            </a:pPr>
            <a:r>
              <a:rPr lang="en-NL" sz="9227" dirty="0">
                <a:solidFill>
                  <a:schemeClr val="bg1"/>
                </a:solidFill>
                <a:latin typeface="American Captain" pitchFamily="2" charset="77"/>
              </a:rPr>
              <a:t>SET YEAH</a:t>
            </a:r>
          </a:p>
        </p:txBody>
      </p:sp>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663320" y="2960086"/>
            <a:ext cx="2690434" cy="2394015"/>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19859" y="4355686"/>
            <a:ext cx="846592" cy="292899"/>
          </a:xfrm>
          <a:prstGeom prst="rect">
            <a:avLst/>
          </a:prstGeom>
        </p:spPr>
      </p:pic>
    </p:spTree>
    <p:extLst>
      <p:ext uri="{BB962C8B-B14F-4D97-AF65-F5344CB8AC3E}">
        <p14:creationId xmlns:p14="http://schemas.microsoft.com/office/powerpoint/2010/main" val="3037262576"/>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0512" y="729813"/>
            <a:ext cx="454789" cy="3814695"/>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315817" y="756478"/>
            <a:ext cx="454789" cy="3814695"/>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0512" y="729813"/>
            <a:ext cx="454789" cy="3814695"/>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315817" y="756478"/>
            <a:ext cx="454789" cy="3814695"/>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Tree>
    <p:extLst>
      <p:ext uri="{BB962C8B-B14F-4D97-AF65-F5344CB8AC3E}">
        <p14:creationId xmlns:p14="http://schemas.microsoft.com/office/powerpoint/2010/main" val="2695670953"/>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08316" y="813924"/>
            <a:ext cx="416632" cy="3699802"/>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334895" y="813924"/>
            <a:ext cx="416632" cy="3699802"/>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08316" y="813924"/>
            <a:ext cx="416632" cy="3699802"/>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334895" y="813924"/>
            <a:ext cx="416632" cy="3699802"/>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Tree>
    <p:extLst>
      <p:ext uri="{BB962C8B-B14F-4D97-AF65-F5344CB8AC3E}">
        <p14:creationId xmlns:p14="http://schemas.microsoft.com/office/powerpoint/2010/main" val="85730412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269979" y="866941"/>
            <a:ext cx="546464" cy="3593768"/>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56768" y="881729"/>
            <a:ext cx="546464" cy="3593768"/>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269979" y="866941"/>
            <a:ext cx="546464" cy="3593768"/>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56768" y="881729"/>
            <a:ext cx="546464" cy="3593768"/>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dirty="0"/>
            </a:p>
          </p:txBody>
        </p:sp>
      </p:grpSp>
    </p:spTree>
    <p:extLst>
      <p:ext uri="{BB962C8B-B14F-4D97-AF65-F5344CB8AC3E}">
        <p14:creationId xmlns:p14="http://schemas.microsoft.com/office/powerpoint/2010/main" val="4024395733"/>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01736" y="898018"/>
            <a:ext cx="636399" cy="3563249"/>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225012" y="898018"/>
            <a:ext cx="636399" cy="3563249"/>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01736" y="898018"/>
            <a:ext cx="636399" cy="3563249"/>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225012" y="898018"/>
            <a:ext cx="636399" cy="3563249"/>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Tree>
    <p:extLst>
      <p:ext uri="{BB962C8B-B14F-4D97-AF65-F5344CB8AC3E}">
        <p14:creationId xmlns:p14="http://schemas.microsoft.com/office/powerpoint/2010/main" val="4167645543"/>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ue 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94227995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3575592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15/08/2023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‹nr.›</a:t>
            </a:fld>
            <a:endParaRPr lang="en-NL"/>
          </a:p>
        </p:txBody>
      </p:sp>
    </p:spTree>
    <p:extLst>
      <p:ext uri="{BB962C8B-B14F-4D97-AF65-F5344CB8AC3E}">
        <p14:creationId xmlns:p14="http://schemas.microsoft.com/office/powerpoint/2010/main" val="2780092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197559" y="283776"/>
            <a:ext cx="3374946" cy="757751"/>
          </a:xfrm>
          <a:prstGeom prst="rect">
            <a:avLst/>
          </a:prstGeom>
        </p:spPr>
        <p:txBody>
          <a:bodyPr anchor="ctr"/>
          <a:lstStyle>
            <a:lvl1pPr algn="ctr">
              <a:defRPr sz="3681">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029052" y="1531002"/>
            <a:ext cx="3305328" cy="2307161"/>
          </a:xfrm>
          <a:prstGeom prst="rect">
            <a:avLst/>
          </a:prstGeom>
        </p:spPr>
        <p:txBody>
          <a:bodyPr wrap="square">
            <a:spAutoFit/>
          </a:bodyPr>
          <a:lstStyle/>
          <a:p>
            <a:pPr algn="ctr"/>
            <a:r>
              <a:rPr lang="en-GB" sz="961" b="1" dirty="0">
                <a:latin typeface="Ubuntu Light" panose="020B0304030602030204" pitchFamily="34" charset="0"/>
              </a:rPr>
              <a:t>Scrum Facilitators </a:t>
            </a:r>
            <a:r>
              <a:rPr lang="en-GB" sz="961"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961" b="0" dirty="0">
              <a:latin typeface="Ubuntu Light" panose="020B0304030602030204" pitchFamily="34" charset="0"/>
            </a:endParaRPr>
          </a:p>
          <a:p>
            <a:pPr algn="ctr"/>
            <a:r>
              <a:rPr lang="en-GB" sz="961" b="1" dirty="0">
                <a:latin typeface="Ubuntu Light" panose="020B0304030602030204" pitchFamily="34" charset="0"/>
              </a:rPr>
              <a:t>Scrum Facilitators </a:t>
            </a:r>
            <a:r>
              <a:rPr lang="en-GB" sz="961" b="0" dirty="0">
                <a:latin typeface="Ubuntu Light" panose="020B0304030602030204" pitchFamily="34" charset="0"/>
              </a:rPr>
              <a:t>are partners with </a:t>
            </a:r>
            <a:r>
              <a:rPr lang="en-GB" sz="961" b="1" dirty="0" err="1">
                <a:latin typeface="Ubuntu Light" panose="020B0304030602030204" pitchFamily="34" charset="0"/>
              </a:rPr>
              <a:t>Scrum.org</a:t>
            </a:r>
            <a:r>
              <a:rPr lang="en-GB" sz="961" b="0" dirty="0">
                <a:latin typeface="Ubuntu Light" panose="020B0304030602030204" pitchFamily="34" charset="0"/>
              </a:rPr>
              <a:t> and </a:t>
            </a:r>
            <a:r>
              <a:rPr lang="en-GB" sz="961" b="1" dirty="0" err="1">
                <a:latin typeface="Ubuntu Light" panose="020B0304030602030204" pitchFamily="34" charset="0"/>
              </a:rPr>
              <a:t>ProKanban.org</a:t>
            </a:r>
            <a:r>
              <a:rPr lang="en-GB" sz="961"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197558" y="2375982"/>
            <a:ext cx="3375462" cy="2844871"/>
          </a:xfrm>
          <a:prstGeom prst="rect">
            <a:avLst/>
          </a:prstGeom>
        </p:spPr>
        <p:txBody>
          <a:bodyPr/>
          <a:lstStyle>
            <a:lvl1pPr algn="l">
              <a:buFont typeface="+mj-lt"/>
              <a:buAutoNum type="arabicPeriod"/>
              <a:defRPr sz="990" b="0" i="0">
                <a:solidFill>
                  <a:schemeClr val="bg1"/>
                </a:solidFill>
                <a:latin typeface="Ubuntu Light" panose="020B0304030602030204" pitchFamily="34" charset="0"/>
              </a:defRPr>
            </a:lvl1pPr>
            <a:lvl2pPr marL="659122" indent="-219707" algn="l">
              <a:buFont typeface="+mj-lt"/>
              <a:buAutoNum type="alphaLcPeriod"/>
              <a:defRPr sz="990" b="0" i="0">
                <a:solidFill>
                  <a:schemeClr val="bg1"/>
                </a:solidFill>
                <a:latin typeface="Ubuntu Light" panose="020B0304030602030204" pitchFamily="34" charset="0"/>
              </a:defRPr>
            </a:lvl2pPr>
            <a:lvl3pPr marL="1098537" indent="-219707" algn="l">
              <a:buFont typeface="+mj-lt"/>
              <a:buAutoNum type="alphaLcPeriod"/>
              <a:defRPr sz="990">
                <a:solidFill>
                  <a:schemeClr val="bg1"/>
                </a:solidFill>
                <a:latin typeface="Ubuntu" panose="020B0504030602030204" pitchFamily="34" charset="0"/>
              </a:defRPr>
            </a:lvl3pPr>
            <a:lvl4pPr marL="1537952" indent="-219707" algn="l">
              <a:buFont typeface="+mj-lt"/>
              <a:buAutoNum type="alphaLcPeriod"/>
              <a:defRPr sz="990">
                <a:solidFill>
                  <a:schemeClr val="bg1"/>
                </a:solidFill>
                <a:latin typeface="Ubuntu" panose="020B0504030602030204" pitchFamily="34" charset="0"/>
              </a:defRPr>
            </a:lvl4pPr>
            <a:lvl5pPr marL="1977367" indent="-219707" algn="l">
              <a:buFont typeface="+mj-lt"/>
              <a:buAutoNum type="alphaLcPeriod"/>
              <a:defRPr sz="99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197558" y="1179345"/>
            <a:ext cx="3375462" cy="1196128"/>
          </a:xfrm>
          <a:prstGeom prst="rect">
            <a:avLst/>
          </a:prstGeom>
        </p:spPr>
        <p:txBody>
          <a:bodyPr/>
          <a:lstStyle>
            <a:lvl1pPr marL="0" indent="0" algn="ctr">
              <a:buNone/>
              <a:defRPr sz="990">
                <a:solidFill>
                  <a:schemeClr val="bg1"/>
                </a:solidFill>
                <a:latin typeface="Ubuntu" panose="020B0504030602030204" pitchFamily="34" charset="0"/>
              </a:defRPr>
            </a:lvl1pPr>
            <a:lvl2pPr marL="439415" indent="0" algn="ctr">
              <a:buNone/>
              <a:defRPr sz="990">
                <a:solidFill>
                  <a:schemeClr val="bg1"/>
                </a:solidFill>
                <a:latin typeface="Ubuntu" panose="020B0504030602030204" pitchFamily="34" charset="0"/>
              </a:defRPr>
            </a:lvl2pPr>
            <a:lvl3pPr marL="878830" indent="0" algn="ctr">
              <a:buNone/>
              <a:defRPr sz="990">
                <a:solidFill>
                  <a:schemeClr val="bg1"/>
                </a:solidFill>
                <a:latin typeface="Ubuntu" panose="020B0504030602030204" pitchFamily="34" charset="0"/>
              </a:defRPr>
            </a:lvl3pPr>
            <a:lvl4pPr marL="1318245" indent="0" algn="ctr">
              <a:buNone/>
              <a:defRPr sz="990">
                <a:solidFill>
                  <a:schemeClr val="bg1"/>
                </a:solidFill>
                <a:latin typeface="Ubuntu" panose="020B0504030602030204" pitchFamily="34" charset="0"/>
              </a:defRPr>
            </a:lvl4pPr>
            <a:lvl5pPr marL="1757660" indent="0" algn="ctr">
              <a:buNone/>
              <a:defRPr sz="99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760850" y="4938829"/>
            <a:ext cx="1841731" cy="195887"/>
          </a:xfrm>
          <a:prstGeom prst="rect">
            <a:avLst/>
          </a:prstGeom>
          <a:noFill/>
        </p:spPr>
        <p:txBody>
          <a:bodyPr wrap="square" rtlCol="0">
            <a:spAutoFit/>
          </a:bodyPr>
          <a:lstStyle/>
          <a:p>
            <a:pPr algn="ctr"/>
            <a:r>
              <a:rPr lang="en-GB" sz="673" b="0" i="0" dirty="0" err="1">
                <a:solidFill>
                  <a:schemeClr val="bg1">
                    <a:lumMod val="50000"/>
                  </a:schemeClr>
                </a:solidFill>
                <a:latin typeface="Ubuntu Light" panose="020B0304030602030204" pitchFamily="34" charset="0"/>
              </a:rPr>
              <a:t>Scrumfacilitators.com</a:t>
            </a:r>
            <a:r>
              <a:rPr lang="en-GB" sz="673" b="0" i="0" dirty="0">
                <a:solidFill>
                  <a:schemeClr val="bg1">
                    <a:lumMod val="50000"/>
                  </a:schemeClr>
                </a:solidFill>
                <a:latin typeface="Ubuntu Light" panose="020B0304030602030204" pitchFamily="34" charset="0"/>
              </a:rPr>
              <a:t> – </a:t>
            </a:r>
            <a:r>
              <a:rPr lang="en-GB" sz="673" b="0" i="0" dirty="0" err="1">
                <a:solidFill>
                  <a:schemeClr val="bg1">
                    <a:lumMod val="50000"/>
                  </a:schemeClr>
                </a:solidFill>
                <a:latin typeface="Ubuntu Light" panose="020B0304030602030204" pitchFamily="34" charset="0"/>
              </a:rPr>
              <a:t>Tmpl</a:t>
            </a:r>
            <a:r>
              <a:rPr lang="en-GB" sz="673" b="0" i="0" dirty="0">
                <a:solidFill>
                  <a:schemeClr val="bg1">
                    <a:lumMod val="50000"/>
                  </a:schemeClr>
                </a:solidFill>
                <a:latin typeface="Ubuntu Light" panose="020B0304030602030204" pitchFamily="34" charset="0"/>
              </a:rPr>
              <a:t> 2.4</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425120" y="4905542"/>
            <a:ext cx="835130" cy="259440"/>
          </a:xfrm>
          <a:prstGeom prst="rect">
            <a:avLst/>
          </a:prstGeom>
        </p:spPr>
        <p:txBody>
          <a:bodyPr vert="horz" lIns="91440" tIns="45720" rIns="91440" bIns="45720" rtlCol="0" anchor="ctr"/>
          <a:lstStyle>
            <a:lvl1pPr algn="r">
              <a:defRPr sz="961" b="0" i="0">
                <a:solidFill>
                  <a:schemeClr val="tx1"/>
                </a:solidFill>
                <a:latin typeface="American Captain" pitchFamily="2" charset="77"/>
              </a:defRPr>
            </a:lvl1pPr>
          </a:lstStyle>
          <a:p>
            <a:r>
              <a:rPr lang="en-GB" dirty="0"/>
              <a:t>V 1.0beta</a:t>
            </a:r>
            <a:endParaRPr lang="en-NL" dirty="0"/>
          </a:p>
        </p:txBody>
      </p:sp>
      <p:pic>
        <p:nvPicPr>
          <p:cNvPr id="4" name="Picture 3" descr="A picture containing text, clipart&#10;&#10;Description automatically generated">
            <a:extLst>
              <a:ext uri="{FF2B5EF4-FFF2-40B4-BE49-F238E27FC236}">
                <a16:creationId xmlns:a16="http://schemas.microsoft.com/office/drawing/2014/main" id="{6546BFC7-C4C2-932C-5631-B562DE04C8BD}"/>
              </a:ext>
            </a:extLst>
          </p:cNvPr>
          <p:cNvPicPr>
            <a:picLocks noChangeAspect="1"/>
          </p:cNvPicPr>
          <p:nvPr userDrawn="1"/>
        </p:nvPicPr>
        <p:blipFill>
          <a:blip r:embed="rId2"/>
          <a:stretch>
            <a:fillRect/>
          </a:stretch>
        </p:blipFill>
        <p:spPr>
          <a:xfrm>
            <a:off x="5258419" y="4242046"/>
            <a:ext cx="846592" cy="292899"/>
          </a:xfrm>
          <a:prstGeom prst="rect">
            <a:avLst/>
          </a:prstGeom>
        </p:spPr>
      </p:pic>
    </p:spTree>
    <p:extLst>
      <p:ext uri="{BB962C8B-B14F-4D97-AF65-F5344CB8AC3E}">
        <p14:creationId xmlns:p14="http://schemas.microsoft.com/office/powerpoint/2010/main" val="94456303"/>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acilitation instructi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4EDD4D-D934-E6B0-A412-E8F4798542C0}"/>
              </a:ext>
            </a:extLst>
          </p:cNvPr>
          <p:cNvSpPr>
            <a:spLocks noGrp="1"/>
          </p:cNvSpPr>
          <p:nvPr>
            <p:ph type="title" hasCustomPrompt="1"/>
          </p:nvPr>
        </p:nvSpPr>
        <p:spPr>
          <a:xfrm>
            <a:off x="197559" y="283776"/>
            <a:ext cx="3374946" cy="757751"/>
          </a:xfrm>
          <a:prstGeom prst="rect">
            <a:avLst/>
          </a:prstGeom>
        </p:spPr>
        <p:txBody>
          <a:bodyPr anchor="ctr"/>
          <a:lstStyle>
            <a:lvl1pPr algn="ctr">
              <a:defRPr sz="3681">
                <a:latin typeface="American Captain" pitchFamily="2" charset="77"/>
              </a:defRPr>
            </a:lvl1pPr>
          </a:lstStyle>
          <a:p>
            <a:r>
              <a:rPr lang="en-GB" dirty="0"/>
              <a:t>How to facilitate</a:t>
            </a:r>
            <a:endParaRPr lang="en-NL" dirty="0"/>
          </a:p>
        </p:txBody>
      </p:sp>
      <p:sp>
        <p:nvSpPr>
          <p:cNvPr id="9" name="Text Placeholder 7">
            <a:extLst>
              <a:ext uri="{FF2B5EF4-FFF2-40B4-BE49-F238E27FC236}">
                <a16:creationId xmlns:a16="http://schemas.microsoft.com/office/drawing/2014/main" id="{2860D0E1-586F-430F-FF96-D6854ACF43DD}"/>
              </a:ext>
            </a:extLst>
          </p:cNvPr>
          <p:cNvSpPr>
            <a:spLocks noGrp="1"/>
          </p:cNvSpPr>
          <p:nvPr>
            <p:ph type="body" sz="quarter" idx="11" hasCustomPrompt="1"/>
          </p:nvPr>
        </p:nvSpPr>
        <p:spPr>
          <a:xfrm>
            <a:off x="197558" y="2375982"/>
            <a:ext cx="3375462" cy="2844871"/>
          </a:xfrm>
          <a:prstGeom prst="rect">
            <a:avLst/>
          </a:prstGeom>
        </p:spPr>
        <p:txBody>
          <a:bodyPr/>
          <a:lstStyle>
            <a:lvl1pPr algn="l">
              <a:buFont typeface="+mj-lt"/>
              <a:buAutoNum type="arabicPeriod"/>
              <a:defRPr sz="990" b="0" i="0">
                <a:solidFill>
                  <a:schemeClr val="bg1"/>
                </a:solidFill>
                <a:latin typeface="Ubuntu Light" panose="020B0304030602030204" pitchFamily="34" charset="0"/>
              </a:defRPr>
            </a:lvl1pPr>
            <a:lvl2pPr marL="659122" indent="-219707" algn="l">
              <a:buFont typeface="+mj-lt"/>
              <a:buAutoNum type="alphaLcPeriod"/>
              <a:defRPr sz="990" b="0" i="0">
                <a:solidFill>
                  <a:schemeClr val="bg1"/>
                </a:solidFill>
                <a:latin typeface="Ubuntu Light" panose="020B0304030602030204" pitchFamily="34" charset="0"/>
              </a:defRPr>
            </a:lvl2pPr>
            <a:lvl3pPr marL="1098537" indent="-219707" algn="l">
              <a:buFont typeface="+mj-lt"/>
              <a:buAutoNum type="alphaLcPeriod"/>
              <a:defRPr sz="990">
                <a:solidFill>
                  <a:schemeClr val="bg1"/>
                </a:solidFill>
                <a:latin typeface="Ubuntu" panose="020B0504030602030204" pitchFamily="34" charset="0"/>
              </a:defRPr>
            </a:lvl3pPr>
            <a:lvl4pPr marL="1537952" indent="-219707" algn="l">
              <a:buFont typeface="+mj-lt"/>
              <a:buAutoNum type="alphaLcPeriod"/>
              <a:defRPr sz="990">
                <a:solidFill>
                  <a:schemeClr val="bg1"/>
                </a:solidFill>
                <a:latin typeface="Ubuntu" panose="020B0504030602030204" pitchFamily="34" charset="0"/>
              </a:defRPr>
            </a:lvl4pPr>
            <a:lvl5pPr marL="1977367" indent="-219707" algn="l">
              <a:buFont typeface="+mj-lt"/>
              <a:buAutoNum type="alphaLcPeriod"/>
              <a:defRPr sz="99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0" name="Text Placeholder 12">
            <a:extLst>
              <a:ext uri="{FF2B5EF4-FFF2-40B4-BE49-F238E27FC236}">
                <a16:creationId xmlns:a16="http://schemas.microsoft.com/office/drawing/2014/main" id="{6A00E1CD-6419-B716-D219-FB9CBAEF4267}"/>
              </a:ext>
            </a:extLst>
          </p:cNvPr>
          <p:cNvSpPr>
            <a:spLocks noGrp="1"/>
          </p:cNvSpPr>
          <p:nvPr>
            <p:ph type="body" sz="quarter" idx="13" hasCustomPrompt="1"/>
          </p:nvPr>
        </p:nvSpPr>
        <p:spPr>
          <a:xfrm>
            <a:off x="197558" y="1179345"/>
            <a:ext cx="3375462" cy="1196128"/>
          </a:xfrm>
          <a:prstGeom prst="rect">
            <a:avLst/>
          </a:prstGeom>
        </p:spPr>
        <p:txBody>
          <a:bodyPr/>
          <a:lstStyle>
            <a:lvl1pPr marL="0" indent="0" algn="ctr">
              <a:buNone/>
              <a:defRPr sz="990">
                <a:solidFill>
                  <a:schemeClr val="bg1"/>
                </a:solidFill>
                <a:latin typeface="Ubuntu" panose="020B0504030602030204" pitchFamily="34" charset="0"/>
              </a:defRPr>
            </a:lvl1pPr>
            <a:lvl2pPr marL="439415" indent="0" algn="ctr">
              <a:buNone/>
              <a:defRPr sz="990">
                <a:solidFill>
                  <a:schemeClr val="bg1"/>
                </a:solidFill>
                <a:latin typeface="Ubuntu" panose="020B0504030602030204" pitchFamily="34" charset="0"/>
              </a:defRPr>
            </a:lvl2pPr>
            <a:lvl3pPr marL="878830" indent="0" algn="ctr">
              <a:buNone/>
              <a:defRPr sz="990">
                <a:solidFill>
                  <a:schemeClr val="bg1"/>
                </a:solidFill>
                <a:latin typeface="Ubuntu" panose="020B0504030602030204" pitchFamily="34" charset="0"/>
              </a:defRPr>
            </a:lvl3pPr>
            <a:lvl4pPr marL="1318245" indent="0" algn="ctr">
              <a:buNone/>
              <a:defRPr sz="990">
                <a:solidFill>
                  <a:schemeClr val="bg1"/>
                </a:solidFill>
                <a:latin typeface="Ubuntu" panose="020B0504030602030204" pitchFamily="34" charset="0"/>
              </a:defRPr>
            </a:lvl4pPr>
            <a:lvl5pPr marL="1757660" indent="0" algn="ctr">
              <a:buNone/>
              <a:defRPr sz="99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2" name="Text Placeholder 7">
            <a:extLst>
              <a:ext uri="{FF2B5EF4-FFF2-40B4-BE49-F238E27FC236}">
                <a16:creationId xmlns:a16="http://schemas.microsoft.com/office/drawing/2014/main" id="{5C894C82-FA1F-C10A-4E3D-1CD1A60EFE19}"/>
              </a:ext>
            </a:extLst>
          </p:cNvPr>
          <p:cNvSpPr>
            <a:spLocks noGrp="1"/>
          </p:cNvSpPr>
          <p:nvPr>
            <p:ph type="body" sz="quarter" idx="14" hasCustomPrompt="1"/>
          </p:nvPr>
        </p:nvSpPr>
        <p:spPr>
          <a:xfrm>
            <a:off x="3986655" y="1729947"/>
            <a:ext cx="3375462" cy="3490398"/>
          </a:xfrm>
          <a:prstGeom prst="rect">
            <a:avLst/>
          </a:prstGeom>
        </p:spPr>
        <p:txBody>
          <a:bodyPr/>
          <a:lstStyle>
            <a:lvl1pPr algn="l">
              <a:buFont typeface="+mj-lt"/>
              <a:buAutoNum type="arabicPeriod"/>
              <a:defRPr sz="990" b="0" i="0">
                <a:solidFill>
                  <a:schemeClr val="tx1"/>
                </a:solidFill>
                <a:latin typeface="Ubuntu Light" panose="020B0304030602030204" pitchFamily="34" charset="0"/>
              </a:defRPr>
            </a:lvl1pPr>
            <a:lvl2pPr marL="659122" indent="-219707" algn="l">
              <a:buFont typeface="+mj-lt"/>
              <a:buAutoNum type="alphaLcPeriod"/>
              <a:defRPr sz="990" b="0" i="0">
                <a:solidFill>
                  <a:schemeClr val="tx1"/>
                </a:solidFill>
                <a:latin typeface="Ubuntu Light" panose="020B0304030602030204" pitchFamily="34" charset="0"/>
              </a:defRPr>
            </a:lvl2pPr>
            <a:lvl3pPr marL="1098537" indent="-219707" algn="l">
              <a:buFont typeface="+mj-lt"/>
              <a:buAutoNum type="alphaLcPeriod"/>
              <a:defRPr sz="990">
                <a:solidFill>
                  <a:schemeClr val="bg1"/>
                </a:solidFill>
                <a:latin typeface="Ubuntu" panose="020B0504030602030204" pitchFamily="34" charset="0"/>
              </a:defRPr>
            </a:lvl3pPr>
            <a:lvl4pPr marL="1537952" indent="-219707" algn="l">
              <a:buFont typeface="+mj-lt"/>
              <a:buAutoNum type="alphaLcPeriod"/>
              <a:defRPr sz="990">
                <a:solidFill>
                  <a:schemeClr val="bg1"/>
                </a:solidFill>
                <a:latin typeface="Ubuntu" panose="020B0504030602030204" pitchFamily="34" charset="0"/>
              </a:defRPr>
            </a:lvl4pPr>
            <a:lvl5pPr marL="1977367" indent="-219707" algn="l">
              <a:buFont typeface="+mj-lt"/>
              <a:buAutoNum type="alphaLcPeriod"/>
              <a:defRPr sz="99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Tree>
    <p:extLst>
      <p:ext uri="{BB962C8B-B14F-4D97-AF65-F5344CB8AC3E}">
        <p14:creationId xmlns:p14="http://schemas.microsoft.com/office/powerpoint/2010/main" val="16555415"/>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ordered Logo Small Name Game">
    <p:spTree>
      <p:nvGrpSpPr>
        <p:cNvPr id="1" name=""/>
        <p:cNvGrpSpPr/>
        <p:nvPr/>
      </p:nvGrpSpPr>
      <p:grpSpPr>
        <a:xfrm>
          <a:off x="0" y="0"/>
          <a:ext cx="0" cy="0"/>
          <a:chOff x="0" y="0"/>
          <a:chExt cx="0" cy="0"/>
        </a:xfrm>
      </p:grpSpPr>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355844" y="1751235"/>
            <a:ext cx="2844146" cy="1825178"/>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06569" y="4252915"/>
            <a:ext cx="4560418" cy="506421"/>
          </a:xfrm>
          <a:prstGeom prst="rect">
            <a:avLst/>
          </a:prstGeom>
          <a:noFill/>
        </p:spPr>
        <p:txBody>
          <a:bodyPr wrap="square" rtlCol="0">
            <a:spAutoFit/>
          </a:bodyPr>
          <a:lstStyle/>
          <a:p>
            <a:pPr algn="ctr"/>
            <a:r>
              <a:rPr lang="en-GB" sz="2691" dirty="0">
                <a:solidFill>
                  <a:sysClr val="windowText" lastClr="000000"/>
                </a:solidFill>
                <a:latin typeface="American Captain" pitchFamily="2" charset="77"/>
              </a:rPr>
              <a:t>Facilitating Business value</a:t>
            </a: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355844" y="1751235"/>
            <a:ext cx="2844146" cy="1825178"/>
          </a:xfrm>
          <a:prstGeom prst="rect">
            <a:avLst/>
          </a:prstGeom>
          <a:noFill/>
          <a:ln>
            <a:noFill/>
          </a:ln>
        </p:spPr>
      </p:pic>
      <p:sp>
        <p:nvSpPr>
          <p:cNvPr id="6" name="Tekstvak 5">
            <a:extLst>
              <a:ext uri="{FF2B5EF4-FFF2-40B4-BE49-F238E27FC236}">
                <a16:creationId xmlns:a16="http://schemas.microsoft.com/office/drawing/2014/main" id="{886279E0-4C4F-05B9-F5E2-DE5538452305}"/>
              </a:ext>
            </a:extLst>
          </p:cNvPr>
          <p:cNvSpPr txBox="1"/>
          <p:nvPr userDrawn="1"/>
        </p:nvSpPr>
        <p:spPr>
          <a:xfrm>
            <a:off x="6473911" y="4386028"/>
            <a:ext cx="405256" cy="240194"/>
          </a:xfrm>
          <a:prstGeom prst="rect">
            <a:avLst/>
          </a:prstGeom>
          <a:noFill/>
        </p:spPr>
        <p:txBody>
          <a:bodyPr wrap="square">
            <a:spAutoFit/>
          </a:bodyPr>
          <a:lstStyle/>
          <a:p>
            <a:r>
              <a:rPr lang="en-GB" sz="961" b="0" i="0" kern="1200" dirty="0">
                <a:solidFill>
                  <a:schemeClr val="tx1"/>
                </a:solidFill>
                <a:latin typeface="American Captain" pitchFamily="2" charset="77"/>
                <a:ea typeface="+mn-ea"/>
                <a:cs typeface="+mn-cs"/>
              </a:rPr>
              <a:t>V2.4</a:t>
            </a:r>
            <a:endParaRPr lang="en-NL" sz="961" b="0" i="0" kern="1200" dirty="0">
              <a:solidFill>
                <a:schemeClr val="tx1"/>
              </a:solidFill>
              <a:latin typeface="American Captain" pitchFamily="2" charset="77"/>
              <a:ea typeface="+mn-ea"/>
              <a:cs typeface="+mn-cs"/>
            </a:endParaRPr>
          </a:p>
        </p:txBody>
      </p:sp>
    </p:spTree>
    <p:extLst>
      <p:ext uri="{BB962C8B-B14F-4D97-AF65-F5344CB8AC3E}">
        <p14:creationId xmlns:p14="http://schemas.microsoft.com/office/powerpoint/2010/main" val="118650240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30092" y="3139186"/>
            <a:ext cx="2729800" cy="1162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5" name="Rectangle 14">
            <a:extLst>
              <a:ext uri="{FF2B5EF4-FFF2-40B4-BE49-F238E27FC236}">
                <a16:creationId xmlns:a16="http://schemas.microsoft.com/office/drawing/2014/main" id="{A5D2426B-2755-719C-B9D1-5A4D07AC6BB7}"/>
              </a:ext>
            </a:extLst>
          </p:cNvPr>
          <p:cNvSpPr/>
          <p:nvPr/>
        </p:nvSpPr>
        <p:spPr>
          <a:xfrm>
            <a:off x="730092" y="1899753"/>
            <a:ext cx="4023139" cy="1162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Rectangle 4">
            <a:extLst>
              <a:ext uri="{FF2B5EF4-FFF2-40B4-BE49-F238E27FC236}">
                <a16:creationId xmlns:a16="http://schemas.microsoft.com/office/drawing/2014/main" id="{E8FBCAE6-FE23-1D5D-7F44-512463D5A6B1}"/>
              </a:ext>
            </a:extLst>
          </p:cNvPr>
          <p:cNvSpPr/>
          <p:nvPr/>
        </p:nvSpPr>
        <p:spPr>
          <a:xfrm>
            <a:off x="730091" y="660203"/>
            <a:ext cx="5123237" cy="11621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663320" y="2960086"/>
            <a:ext cx="2690434" cy="2394015"/>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19859" y="4355686"/>
            <a:ext cx="846592" cy="292899"/>
          </a:xfrm>
          <a:prstGeom prst="rect">
            <a:avLst/>
          </a:prstGeom>
        </p:spPr>
      </p:pic>
      <p:sp>
        <p:nvSpPr>
          <p:cNvPr id="3" name="Rectangle 2">
            <a:extLst>
              <a:ext uri="{FF2B5EF4-FFF2-40B4-BE49-F238E27FC236}">
                <a16:creationId xmlns:a16="http://schemas.microsoft.com/office/drawing/2014/main" id="{1C79E33D-A0C7-272F-B30F-76099D7CB9F1}"/>
              </a:ext>
            </a:extLst>
          </p:cNvPr>
          <p:cNvSpPr/>
          <p:nvPr/>
        </p:nvSpPr>
        <p:spPr>
          <a:xfrm>
            <a:off x="730092" y="3139186"/>
            <a:ext cx="2729800" cy="1162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663320" y="2960086"/>
            <a:ext cx="2690434" cy="2394015"/>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19859" y="4355686"/>
            <a:ext cx="846592" cy="292899"/>
          </a:xfrm>
          <a:prstGeom prst="rect">
            <a:avLst/>
          </a:prstGeom>
        </p:spPr>
      </p:pic>
      <p:sp>
        <p:nvSpPr>
          <p:cNvPr id="8" name="TextBox 7">
            <a:extLst>
              <a:ext uri="{FF2B5EF4-FFF2-40B4-BE49-F238E27FC236}">
                <a16:creationId xmlns:a16="http://schemas.microsoft.com/office/drawing/2014/main" id="{2FC0C6D1-2BC7-35E2-CAF9-A5670A042FF3}"/>
              </a:ext>
            </a:extLst>
          </p:cNvPr>
          <p:cNvSpPr txBox="1"/>
          <p:nvPr/>
        </p:nvSpPr>
        <p:spPr>
          <a:xfrm>
            <a:off x="651488" y="546349"/>
            <a:ext cx="6297128" cy="3962409"/>
          </a:xfrm>
          <a:prstGeom prst="rect">
            <a:avLst/>
          </a:prstGeom>
          <a:noFill/>
        </p:spPr>
        <p:txBody>
          <a:bodyPr wrap="square" lIns="242185" tIns="145311" rIns="69196" bIns="44977" rtlCol="0">
            <a:spAutoFit/>
          </a:bodyPr>
          <a:lstStyle/>
          <a:p>
            <a:pPr>
              <a:lnSpc>
                <a:spcPts val="9803"/>
              </a:lnSpc>
            </a:pPr>
            <a:r>
              <a:rPr lang="en-GB" sz="9600" dirty="0">
                <a:solidFill>
                  <a:schemeClr val="bg1"/>
                </a:solidFill>
                <a:latin typeface="American Captain" pitchFamily="2" charset="77"/>
              </a:rPr>
              <a:t>Facilitating</a:t>
            </a:r>
          </a:p>
          <a:p>
            <a:pPr>
              <a:lnSpc>
                <a:spcPts val="9803"/>
              </a:lnSpc>
            </a:pPr>
            <a:r>
              <a:rPr lang="en-GB" sz="9600" dirty="0">
                <a:solidFill>
                  <a:schemeClr val="bg1"/>
                </a:solidFill>
                <a:latin typeface="American Captain" pitchFamily="2" charset="77"/>
              </a:rPr>
              <a:t>Business value</a:t>
            </a:r>
            <a:endParaRPr lang="en-NL" sz="9600" dirty="0">
              <a:solidFill>
                <a:schemeClr val="bg1"/>
              </a:solidFill>
              <a:latin typeface="American Captain" pitchFamily="2" charset="77"/>
            </a:endParaRPr>
          </a:p>
        </p:txBody>
      </p:sp>
    </p:spTree>
    <p:extLst>
      <p:ext uri="{BB962C8B-B14F-4D97-AF65-F5344CB8AC3E}">
        <p14:creationId xmlns:p14="http://schemas.microsoft.com/office/powerpoint/2010/main" val="4147204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range structure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1114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179748309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hite BG Title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accent2"/>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26749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88037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183620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693954912"/>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ue (dark)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130809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tx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255701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5699">
                <a:solidFill>
                  <a:schemeClr val="bg1"/>
                </a:solidFill>
                <a:latin typeface="American Captain" pitchFamily="2" charset="77"/>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141737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Orange BG Text Card">
    <p:bg>
      <p:bgPr>
        <a:solidFill>
          <a:schemeClr val="accent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bg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211730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hite BG Text Orange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accent2"/>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02650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355844" y="1751235"/>
            <a:ext cx="2844146" cy="1825178"/>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06569" y="4252915"/>
            <a:ext cx="4560418" cy="506421"/>
          </a:xfrm>
          <a:prstGeom prst="rect">
            <a:avLst/>
          </a:prstGeom>
          <a:noFill/>
        </p:spPr>
        <p:txBody>
          <a:bodyPr wrap="square" rtlCol="0">
            <a:spAutoFit/>
          </a:bodyPr>
          <a:lstStyle/>
          <a:p>
            <a:pPr algn="ctr"/>
            <a:r>
              <a:rPr lang="en-GB" sz="2691" dirty="0">
                <a:solidFill>
                  <a:sysClr val="windowText" lastClr="000000"/>
                </a:solidFill>
                <a:latin typeface="American Captain" pitchFamily="2" charset="77"/>
              </a:rPr>
              <a:t>Facilitating Business value</a:t>
            </a: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355844" y="1751235"/>
            <a:ext cx="2844146" cy="1825178"/>
          </a:xfrm>
          <a:prstGeom prst="rect">
            <a:avLst/>
          </a:prstGeom>
          <a:noFill/>
          <a:ln>
            <a:noFill/>
          </a:ln>
        </p:spPr>
      </p:pic>
      <p:sp>
        <p:nvSpPr>
          <p:cNvPr id="6" name="Tekstvak 5">
            <a:extLst>
              <a:ext uri="{FF2B5EF4-FFF2-40B4-BE49-F238E27FC236}">
                <a16:creationId xmlns:a16="http://schemas.microsoft.com/office/drawing/2014/main" id="{886279E0-4C4F-05B9-F5E2-DE5538452305}"/>
              </a:ext>
            </a:extLst>
          </p:cNvPr>
          <p:cNvSpPr txBox="1"/>
          <p:nvPr userDrawn="1"/>
        </p:nvSpPr>
        <p:spPr>
          <a:xfrm>
            <a:off x="6473911" y="4386028"/>
            <a:ext cx="405256" cy="240194"/>
          </a:xfrm>
          <a:prstGeom prst="rect">
            <a:avLst/>
          </a:prstGeom>
          <a:noFill/>
        </p:spPr>
        <p:txBody>
          <a:bodyPr wrap="square">
            <a:spAutoFit/>
          </a:bodyPr>
          <a:lstStyle/>
          <a:p>
            <a:r>
              <a:rPr lang="en-GB" sz="961" b="0" i="0" kern="1200" dirty="0">
                <a:solidFill>
                  <a:schemeClr val="tx1"/>
                </a:solidFill>
                <a:latin typeface="American Captain" pitchFamily="2" charset="77"/>
                <a:ea typeface="+mn-ea"/>
                <a:cs typeface="+mn-cs"/>
              </a:rPr>
              <a:t>V 1.0</a:t>
            </a:r>
            <a:endParaRPr lang="en-NL" sz="961" b="0" i="0" kern="1200" dirty="0">
              <a:solidFill>
                <a:schemeClr val="tx1"/>
              </a:solidFill>
              <a:latin typeface="American Captain" pitchFamily="2" charset="77"/>
              <a:ea typeface="+mn-ea"/>
              <a:cs typeface="+mn-cs"/>
            </a:endParaRPr>
          </a:p>
        </p:txBody>
      </p:sp>
    </p:spTree>
    <p:extLst>
      <p:ext uri="{BB962C8B-B14F-4D97-AF65-F5344CB8AC3E}">
        <p14:creationId xmlns:p14="http://schemas.microsoft.com/office/powerpoint/2010/main" val="422351044"/>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bg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8047169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ed (Light)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tx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27037255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bg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86662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urple BG Text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bg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684639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ue (Dark) BG Text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bg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553497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hite BG Text Blue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accent1">
                    <a:lumMod val="50000"/>
                  </a:schemeClr>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03246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hite BG Text Orange Card w/ Name Gam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accent2"/>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2944341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hite BG Text Blue Card w/ Name Gam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accent1">
                    <a:lumMod val="50000"/>
                  </a:schemeClr>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417196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d (light) BG Text Card w/ Name Game">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787916" y="1707228"/>
            <a:ext cx="5983842" cy="1913194"/>
          </a:xfrm>
          <a:prstGeom prst="rect">
            <a:avLst/>
          </a:prstGeom>
        </p:spPr>
        <p:txBody>
          <a:bodyPr tIns="144000" anchor="ctr"/>
          <a:lstStyle>
            <a:lvl1pPr marL="0" indent="0" algn="ctr">
              <a:buNone/>
              <a:defRPr sz="4181">
                <a:solidFill>
                  <a:schemeClr val="tx1"/>
                </a:solidFill>
                <a:latin typeface="Ubuntu" panose="020B0504030602030204" pitchFamily="34" charset="0"/>
              </a:defRPr>
            </a:lvl1pPr>
            <a:lvl2pPr marL="439415" indent="0">
              <a:buNone/>
              <a:defRPr>
                <a:latin typeface="American Captain" pitchFamily="2" charset="77"/>
              </a:defRPr>
            </a:lvl2pPr>
            <a:lvl3pPr marL="878830" indent="0">
              <a:buNone/>
              <a:defRPr>
                <a:latin typeface="American Captain" pitchFamily="2" charset="77"/>
              </a:defRPr>
            </a:lvl3pPr>
            <a:lvl4pPr marL="1318245" indent="0">
              <a:buNone/>
              <a:defRPr>
                <a:latin typeface="American Captain" pitchFamily="2" charset="77"/>
              </a:defRPr>
            </a:lvl4pPr>
            <a:lvl5pPr marL="175766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175758686"/>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ue 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355844" y="1751235"/>
            <a:ext cx="2844146" cy="1825178"/>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06569" y="4252915"/>
            <a:ext cx="4560418" cy="502843"/>
          </a:xfrm>
          <a:prstGeom prst="rect">
            <a:avLst/>
          </a:prstGeom>
          <a:noFill/>
        </p:spPr>
        <p:txBody>
          <a:bodyPr wrap="square" rtlCol="0">
            <a:spAutoFit/>
          </a:bodyPr>
          <a:lstStyle/>
          <a:p>
            <a:pPr algn="ctr"/>
            <a:r>
              <a:rPr lang="en-GB" sz="2691" dirty="0">
                <a:solidFill>
                  <a:sysClr val="windowText" lastClr="000000"/>
                </a:solidFill>
                <a:latin typeface="American Captain" pitchFamily="2" charset="77"/>
              </a:rPr>
              <a:t>Facilitating Business value</a:t>
            </a: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355844" y="1751235"/>
            <a:ext cx="2844146" cy="1825178"/>
          </a:xfrm>
          <a:prstGeom prst="rect">
            <a:avLst/>
          </a:prstGeom>
          <a:noFill/>
          <a:ln>
            <a:noFill/>
          </a:ln>
        </p:spPr>
      </p:pic>
      <p:sp>
        <p:nvSpPr>
          <p:cNvPr id="3" name="Tekstvak 2">
            <a:extLst>
              <a:ext uri="{FF2B5EF4-FFF2-40B4-BE49-F238E27FC236}">
                <a16:creationId xmlns:a16="http://schemas.microsoft.com/office/drawing/2014/main" id="{86D1FBD5-819E-A11C-3D94-3ECC91445F54}"/>
              </a:ext>
            </a:extLst>
          </p:cNvPr>
          <p:cNvSpPr txBox="1"/>
          <p:nvPr userDrawn="1"/>
        </p:nvSpPr>
        <p:spPr>
          <a:xfrm>
            <a:off x="6473911" y="4386028"/>
            <a:ext cx="405256" cy="240194"/>
          </a:xfrm>
          <a:prstGeom prst="rect">
            <a:avLst/>
          </a:prstGeom>
          <a:noFill/>
        </p:spPr>
        <p:txBody>
          <a:bodyPr wrap="square">
            <a:spAutoFit/>
          </a:bodyPr>
          <a:lstStyle/>
          <a:p>
            <a:r>
              <a:rPr lang="en-GB" sz="961" b="0" i="0" kern="1200" dirty="0">
                <a:solidFill>
                  <a:schemeClr val="tx1"/>
                </a:solidFill>
                <a:latin typeface="American Captain" pitchFamily="2" charset="77"/>
                <a:ea typeface="+mn-ea"/>
                <a:cs typeface="+mn-cs"/>
              </a:rPr>
              <a:t>V 1.0</a:t>
            </a:r>
            <a:endParaRPr lang="en-NL" sz="961" b="0" i="0" kern="1200" dirty="0">
              <a:solidFill>
                <a:schemeClr val="tx1"/>
              </a:solidFill>
              <a:latin typeface="American Captain" pitchFamily="2" charset="77"/>
              <a:ea typeface="+mn-ea"/>
              <a:cs typeface="+mn-cs"/>
            </a:endParaRPr>
          </a:p>
        </p:txBody>
      </p:sp>
    </p:spTree>
    <p:extLst>
      <p:ext uri="{BB962C8B-B14F-4D97-AF65-F5344CB8AC3E}">
        <p14:creationId xmlns:p14="http://schemas.microsoft.com/office/powerpoint/2010/main" val="6136550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reen 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355844" y="1751235"/>
            <a:ext cx="2844146" cy="1825178"/>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06569" y="4252915"/>
            <a:ext cx="4560418" cy="502843"/>
          </a:xfrm>
          <a:prstGeom prst="rect">
            <a:avLst/>
          </a:prstGeom>
          <a:noFill/>
        </p:spPr>
        <p:txBody>
          <a:bodyPr wrap="square" rtlCol="0">
            <a:spAutoFit/>
          </a:bodyPr>
          <a:lstStyle/>
          <a:p>
            <a:pPr algn="ctr"/>
            <a:r>
              <a:rPr lang="en-GB" sz="2691" dirty="0">
                <a:solidFill>
                  <a:sysClr val="windowText" lastClr="000000"/>
                </a:solidFill>
                <a:latin typeface="American Captain" pitchFamily="2" charset="77"/>
              </a:rPr>
              <a:t>Facilitating Business value</a:t>
            </a: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355844" y="1751235"/>
            <a:ext cx="2844146" cy="1825178"/>
          </a:xfrm>
          <a:prstGeom prst="rect">
            <a:avLst/>
          </a:prstGeom>
          <a:noFill/>
          <a:ln>
            <a:noFill/>
          </a:ln>
        </p:spPr>
      </p:pic>
      <p:sp>
        <p:nvSpPr>
          <p:cNvPr id="3" name="Tekstvak 2">
            <a:extLst>
              <a:ext uri="{FF2B5EF4-FFF2-40B4-BE49-F238E27FC236}">
                <a16:creationId xmlns:a16="http://schemas.microsoft.com/office/drawing/2014/main" id="{654D7557-84DF-E984-43F2-05B0C81CC529}"/>
              </a:ext>
            </a:extLst>
          </p:cNvPr>
          <p:cNvSpPr txBox="1"/>
          <p:nvPr userDrawn="1"/>
        </p:nvSpPr>
        <p:spPr>
          <a:xfrm>
            <a:off x="6473911" y="4386028"/>
            <a:ext cx="405256" cy="240194"/>
          </a:xfrm>
          <a:prstGeom prst="rect">
            <a:avLst/>
          </a:prstGeom>
          <a:noFill/>
        </p:spPr>
        <p:txBody>
          <a:bodyPr wrap="square">
            <a:spAutoFit/>
          </a:bodyPr>
          <a:lstStyle/>
          <a:p>
            <a:r>
              <a:rPr lang="en-GB" sz="961" b="0" i="0" kern="1200" dirty="0">
                <a:solidFill>
                  <a:schemeClr val="tx1"/>
                </a:solidFill>
                <a:latin typeface="American Captain" pitchFamily="2" charset="77"/>
                <a:ea typeface="+mn-ea"/>
                <a:cs typeface="+mn-cs"/>
              </a:rPr>
              <a:t>V 1.0</a:t>
            </a:r>
            <a:endParaRPr lang="en-NL" sz="961" b="0" i="0" kern="1200" dirty="0">
              <a:solidFill>
                <a:schemeClr val="tx1"/>
              </a:solidFill>
              <a:latin typeface="American Captain" pitchFamily="2" charset="77"/>
              <a:ea typeface="+mn-ea"/>
              <a:cs typeface="+mn-cs"/>
            </a:endParaRPr>
          </a:p>
        </p:txBody>
      </p:sp>
    </p:spTree>
    <p:extLst>
      <p:ext uri="{BB962C8B-B14F-4D97-AF65-F5344CB8AC3E}">
        <p14:creationId xmlns:p14="http://schemas.microsoft.com/office/powerpoint/2010/main" val="42008302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2251259147"/>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688819" y="4291718"/>
            <a:ext cx="6195928" cy="442445"/>
          </a:xfrm>
          <a:prstGeom prst="rect">
            <a:avLst/>
          </a:prstGeom>
        </p:spPr>
        <p:txBody>
          <a:bodyPr anchor="ctr"/>
          <a:lstStyle>
            <a:lvl1pPr marL="0" indent="0" algn="ctr">
              <a:buNone/>
              <a:defRPr sz="1922">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286206695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57263" y="908006"/>
            <a:ext cx="537198" cy="3474712"/>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274612" y="908006"/>
            <a:ext cx="537198" cy="3474712"/>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57263" y="908006"/>
            <a:ext cx="537198" cy="3474712"/>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274612" y="908006"/>
            <a:ext cx="537198" cy="3474712"/>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Tree>
    <p:extLst>
      <p:ext uri="{BB962C8B-B14F-4D97-AF65-F5344CB8AC3E}">
        <p14:creationId xmlns:p14="http://schemas.microsoft.com/office/powerpoint/2010/main" val="4763927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09001" y="877076"/>
            <a:ext cx="636399" cy="3563249"/>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216780" y="882201"/>
            <a:ext cx="636399" cy="3563249"/>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09652" y="593487"/>
            <a:ext cx="6354263" cy="4166612"/>
          </a:xfrm>
          <a:prstGeom prst="rect">
            <a:avLst/>
          </a:prstGeom>
        </p:spPr>
        <p:txBody>
          <a:bodyPr tIns="144000" anchor="ctr"/>
          <a:lstStyle>
            <a:lvl1pPr marL="0" indent="0" algn="ctr">
              <a:buNone/>
              <a:defRPr sz="7881">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09001" y="877076"/>
            <a:ext cx="636399" cy="3563249"/>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216780" y="882201"/>
            <a:ext cx="636399" cy="3563249"/>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39"/>
            </a:p>
          </p:txBody>
        </p:sp>
      </p:grpSp>
    </p:spTree>
    <p:extLst>
      <p:ext uri="{BB962C8B-B14F-4D97-AF65-F5344CB8AC3E}">
        <p14:creationId xmlns:p14="http://schemas.microsoft.com/office/powerpoint/2010/main" val="3650748617"/>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3.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497305" y="476464"/>
            <a:ext cx="6561221" cy="4374723"/>
          </a:xfrm>
          <a:prstGeom prst="rect">
            <a:avLst/>
          </a:prstGeom>
          <a:blipFill>
            <a:blip r:embed="rId19"/>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491">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185894" y="4366336"/>
            <a:ext cx="1653923" cy="282249"/>
          </a:xfrm>
          <a:prstGeom prst="rect">
            <a:avLst/>
          </a:prstGeom>
        </p:spPr>
        <p:txBody>
          <a:bodyPr vert="horz" lIns="91440" tIns="45720" rIns="91440" bIns="45720" rtlCol="0" anchor="ctr"/>
          <a:lstStyle>
            <a:lvl1pPr algn="r">
              <a:defRPr sz="961" b="0" i="0">
                <a:solidFill>
                  <a:schemeClr val="tx1"/>
                </a:solidFill>
                <a:latin typeface="American Captain" pitchFamily="2" charset="77"/>
              </a:defRPr>
            </a:lvl1pPr>
          </a:lstStyle>
          <a:p>
            <a:endParaRPr lang="en-NL"/>
          </a:p>
        </p:txBody>
      </p:sp>
      <p:sp>
        <p:nvSpPr>
          <p:cNvPr id="2" name="Rectangle 1">
            <a:extLst>
              <a:ext uri="{FF2B5EF4-FFF2-40B4-BE49-F238E27FC236}">
                <a16:creationId xmlns:a16="http://schemas.microsoft.com/office/drawing/2014/main" id="{8653C070-03F0-0F77-0B09-1A99726A1229}"/>
              </a:ext>
            </a:extLst>
          </p:cNvPr>
          <p:cNvSpPr/>
          <p:nvPr/>
        </p:nvSpPr>
        <p:spPr>
          <a:xfrm>
            <a:off x="497305" y="476464"/>
            <a:ext cx="6561221" cy="4374723"/>
          </a:xfrm>
          <a:prstGeom prst="rect">
            <a:avLst/>
          </a:prstGeom>
          <a:blipFill>
            <a:blip r:embed="rId19"/>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491">
              <a:latin typeface="Marvel" pitchFamily="2" charset="0"/>
            </a:endParaRPr>
          </a:p>
        </p:txBody>
      </p:sp>
    </p:spTree>
    <p:extLst>
      <p:ext uri="{BB962C8B-B14F-4D97-AF65-F5344CB8AC3E}">
        <p14:creationId xmlns:p14="http://schemas.microsoft.com/office/powerpoint/2010/main" val="22746703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878830" rtl="0" eaLnBrk="1" latinLnBrk="0" hangingPunct="1">
        <a:lnSpc>
          <a:spcPct val="90000"/>
        </a:lnSpc>
        <a:spcBef>
          <a:spcPct val="0"/>
        </a:spcBef>
        <a:buNone/>
        <a:defRPr sz="4229" kern="1200">
          <a:solidFill>
            <a:schemeClr val="tx1"/>
          </a:solidFill>
          <a:latin typeface="+mj-lt"/>
          <a:ea typeface="+mj-ea"/>
          <a:cs typeface="+mj-cs"/>
        </a:defRPr>
      </a:lvl1pPr>
    </p:titleStyle>
    <p:bodyStyle>
      <a:lvl1pPr marL="219707" indent="-219707" algn="l" defTabSz="878830" rtl="0" eaLnBrk="1" latinLnBrk="0" hangingPunct="1">
        <a:lnSpc>
          <a:spcPct val="90000"/>
        </a:lnSpc>
        <a:spcBef>
          <a:spcPts val="961"/>
        </a:spcBef>
        <a:buFont typeface="Arial" panose="020B0604020202020204" pitchFamily="34" charset="0"/>
        <a:buChar char="•"/>
        <a:defRPr sz="2691" kern="1200">
          <a:solidFill>
            <a:schemeClr val="tx1"/>
          </a:solidFill>
          <a:latin typeface="+mn-lt"/>
          <a:ea typeface="+mn-ea"/>
          <a:cs typeface="+mn-cs"/>
        </a:defRPr>
      </a:lvl1pPr>
      <a:lvl2pPr marL="659122" indent="-219707" algn="l" defTabSz="878830" rtl="0" eaLnBrk="1" latinLnBrk="0" hangingPunct="1">
        <a:lnSpc>
          <a:spcPct val="90000"/>
        </a:lnSpc>
        <a:spcBef>
          <a:spcPts val="481"/>
        </a:spcBef>
        <a:buFont typeface="Arial" panose="020B0604020202020204" pitchFamily="34" charset="0"/>
        <a:buChar char="•"/>
        <a:defRPr sz="2307" kern="1200">
          <a:solidFill>
            <a:schemeClr val="tx1"/>
          </a:solidFill>
          <a:latin typeface="+mn-lt"/>
          <a:ea typeface="+mn-ea"/>
          <a:cs typeface="+mn-cs"/>
        </a:defRPr>
      </a:lvl2pPr>
      <a:lvl3pPr marL="1098537" indent="-219707" algn="l" defTabSz="878830" rtl="0" eaLnBrk="1" latinLnBrk="0" hangingPunct="1">
        <a:lnSpc>
          <a:spcPct val="90000"/>
        </a:lnSpc>
        <a:spcBef>
          <a:spcPts val="481"/>
        </a:spcBef>
        <a:buFont typeface="Arial" panose="020B0604020202020204" pitchFamily="34" charset="0"/>
        <a:buChar char="•"/>
        <a:defRPr sz="1922" kern="1200">
          <a:solidFill>
            <a:schemeClr val="tx1"/>
          </a:solidFill>
          <a:latin typeface="+mn-lt"/>
          <a:ea typeface="+mn-ea"/>
          <a:cs typeface="+mn-cs"/>
        </a:defRPr>
      </a:lvl3pPr>
      <a:lvl4pPr marL="153795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4pPr>
      <a:lvl5pPr marL="197736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5pPr>
      <a:lvl6pPr marL="241678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6pPr>
      <a:lvl7pPr marL="285619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7pPr>
      <a:lvl8pPr marL="329561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8pPr>
      <a:lvl9pPr marL="373502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9pPr>
    </p:bodyStyle>
    <p:otherStyle>
      <a:defPPr>
        <a:defRPr lang="en-NL"/>
      </a:defPPr>
      <a:lvl1pPr marL="0" algn="l" defTabSz="878830" rtl="0" eaLnBrk="1" latinLnBrk="0" hangingPunct="1">
        <a:defRPr sz="1730" kern="1200">
          <a:solidFill>
            <a:schemeClr val="tx1"/>
          </a:solidFill>
          <a:latin typeface="+mn-lt"/>
          <a:ea typeface="+mn-ea"/>
          <a:cs typeface="+mn-cs"/>
        </a:defRPr>
      </a:lvl1pPr>
      <a:lvl2pPr marL="439415" algn="l" defTabSz="878830" rtl="0" eaLnBrk="1" latinLnBrk="0" hangingPunct="1">
        <a:defRPr sz="1730" kern="1200">
          <a:solidFill>
            <a:schemeClr val="tx1"/>
          </a:solidFill>
          <a:latin typeface="+mn-lt"/>
          <a:ea typeface="+mn-ea"/>
          <a:cs typeface="+mn-cs"/>
        </a:defRPr>
      </a:lvl2pPr>
      <a:lvl3pPr marL="878830" algn="l" defTabSz="878830" rtl="0" eaLnBrk="1" latinLnBrk="0" hangingPunct="1">
        <a:defRPr sz="1730" kern="1200">
          <a:solidFill>
            <a:schemeClr val="tx1"/>
          </a:solidFill>
          <a:latin typeface="+mn-lt"/>
          <a:ea typeface="+mn-ea"/>
          <a:cs typeface="+mn-cs"/>
        </a:defRPr>
      </a:lvl3pPr>
      <a:lvl4pPr marL="1318245" algn="l" defTabSz="878830" rtl="0" eaLnBrk="1" latinLnBrk="0" hangingPunct="1">
        <a:defRPr sz="1730" kern="1200">
          <a:solidFill>
            <a:schemeClr val="tx1"/>
          </a:solidFill>
          <a:latin typeface="+mn-lt"/>
          <a:ea typeface="+mn-ea"/>
          <a:cs typeface="+mn-cs"/>
        </a:defRPr>
      </a:lvl4pPr>
      <a:lvl5pPr marL="1757660" algn="l" defTabSz="878830" rtl="0" eaLnBrk="1" latinLnBrk="0" hangingPunct="1">
        <a:defRPr sz="1730" kern="1200">
          <a:solidFill>
            <a:schemeClr val="tx1"/>
          </a:solidFill>
          <a:latin typeface="+mn-lt"/>
          <a:ea typeface="+mn-ea"/>
          <a:cs typeface="+mn-cs"/>
        </a:defRPr>
      </a:lvl5pPr>
      <a:lvl6pPr marL="2197075" algn="l" defTabSz="878830" rtl="0" eaLnBrk="1" latinLnBrk="0" hangingPunct="1">
        <a:defRPr sz="1730" kern="1200">
          <a:solidFill>
            <a:schemeClr val="tx1"/>
          </a:solidFill>
          <a:latin typeface="+mn-lt"/>
          <a:ea typeface="+mn-ea"/>
          <a:cs typeface="+mn-cs"/>
        </a:defRPr>
      </a:lvl6pPr>
      <a:lvl7pPr marL="2636490" algn="l" defTabSz="878830" rtl="0" eaLnBrk="1" latinLnBrk="0" hangingPunct="1">
        <a:defRPr sz="1730" kern="1200">
          <a:solidFill>
            <a:schemeClr val="tx1"/>
          </a:solidFill>
          <a:latin typeface="+mn-lt"/>
          <a:ea typeface="+mn-ea"/>
          <a:cs typeface="+mn-cs"/>
        </a:defRPr>
      </a:lvl7pPr>
      <a:lvl8pPr marL="3075904" algn="l" defTabSz="878830" rtl="0" eaLnBrk="1" latinLnBrk="0" hangingPunct="1">
        <a:defRPr sz="1730" kern="1200">
          <a:solidFill>
            <a:schemeClr val="tx1"/>
          </a:solidFill>
          <a:latin typeface="+mn-lt"/>
          <a:ea typeface="+mn-ea"/>
          <a:cs typeface="+mn-cs"/>
        </a:defRPr>
      </a:lvl8pPr>
      <a:lvl9pPr marL="3515319" algn="l" defTabSz="878830"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780044" y="1"/>
            <a:ext cx="3780044" cy="5327650"/>
          </a:xfrm>
          <a:prstGeom prst="roundRect">
            <a:avLst>
              <a:gd name="adj" fmla="val 0"/>
            </a:avLst>
          </a:prstGeom>
          <a:blipFill>
            <a:blip r:embed="rId6"/>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3"/>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7"/>
          <a:stretch>
            <a:fillRect/>
          </a:stretch>
        </p:blipFill>
        <p:spPr>
          <a:xfrm>
            <a:off x="4555669" y="-289731"/>
            <a:ext cx="2268599" cy="2476358"/>
          </a:xfrm>
          <a:prstGeom prst="rect">
            <a:avLst/>
          </a:prstGeom>
        </p:spPr>
      </p:pic>
    </p:spTree>
    <p:extLst>
      <p:ext uri="{BB962C8B-B14F-4D97-AF65-F5344CB8AC3E}">
        <p14:creationId xmlns:p14="http://schemas.microsoft.com/office/powerpoint/2010/main" val="2657974714"/>
      </p:ext>
    </p:extLst>
  </p:cSld>
  <p:clrMap bg1="lt1" tx1="dk1" bg2="lt2" tx2="dk2" accent1="accent1" accent2="accent2" accent3="accent3" accent4="accent4" accent5="accent5" accent6="accent6" hlink="hlink" folHlink="folHlink"/>
  <p:sldLayoutIdLst>
    <p:sldLayoutId id="2147483691" r:id="rId1"/>
    <p:sldLayoutId id="2147483713" r:id="rId2"/>
    <p:sldLayoutId id="2147483714" r:id="rId3"/>
  </p:sldLayoutIdLst>
  <p:hf sldNum="0" hdr="0" dt="0"/>
  <p:txStyles>
    <p:titleStyle>
      <a:lvl1pPr algn="l" defTabSz="878830" rtl="0" eaLnBrk="1" latinLnBrk="0" hangingPunct="1">
        <a:lnSpc>
          <a:spcPct val="90000"/>
        </a:lnSpc>
        <a:spcBef>
          <a:spcPct val="0"/>
        </a:spcBef>
        <a:buNone/>
        <a:defRPr sz="4229" kern="1200">
          <a:solidFill>
            <a:schemeClr val="tx1"/>
          </a:solidFill>
          <a:latin typeface="+mj-lt"/>
          <a:ea typeface="+mj-ea"/>
          <a:cs typeface="+mj-cs"/>
        </a:defRPr>
      </a:lvl1pPr>
    </p:titleStyle>
    <p:bodyStyle>
      <a:lvl1pPr marL="219707" indent="-219707" algn="l" defTabSz="878830" rtl="0" eaLnBrk="1" latinLnBrk="0" hangingPunct="1">
        <a:lnSpc>
          <a:spcPct val="90000"/>
        </a:lnSpc>
        <a:spcBef>
          <a:spcPts val="961"/>
        </a:spcBef>
        <a:buFont typeface="Arial" panose="020B0604020202020204" pitchFamily="34" charset="0"/>
        <a:buChar char="•"/>
        <a:defRPr sz="2691" kern="1200">
          <a:solidFill>
            <a:schemeClr val="tx1"/>
          </a:solidFill>
          <a:latin typeface="+mn-lt"/>
          <a:ea typeface="+mn-ea"/>
          <a:cs typeface="+mn-cs"/>
        </a:defRPr>
      </a:lvl1pPr>
      <a:lvl2pPr marL="659122" indent="-219707" algn="l" defTabSz="878830" rtl="0" eaLnBrk="1" latinLnBrk="0" hangingPunct="1">
        <a:lnSpc>
          <a:spcPct val="90000"/>
        </a:lnSpc>
        <a:spcBef>
          <a:spcPts val="481"/>
        </a:spcBef>
        <a:buFont typeface="Arial" panose="020B0604020202020204" pitchFamily="34" charset="0"/>
        <a:buChar char="•"/>
        <a:defRPr sz="2307" kern="1200">
          <a:solidFill>
            <a:schemeClr val="tx1"/>
          </a:solidFill>
          <a:latin typeface="+mn-lt"/>
          <a:ea typeface="+mn-ea"/>
          <a:cs typeface="+mn-cs"/>
        </a:defRPr>
      </a:lvl2pPr>
      <a:lvl3pPr marL="1098537" indent="-219707" algn="l" defTabSz="878830" rtl="0" eaLnBrk="1" latinLnBrk="0" hangingPunct="1">
        <a:lnSpc>
          <a:spcPct val="90000"/>
        </a:lnSpc>
        <a:spcBef>
          <a:spcPts val="481"/>
        </a:spcBef>
        <a:buFont typeface="Arial" panose="020B0604020202020204" pitchFamily="34" charset="0"/>
        <a:buChar char="•"/>
        <a:defRPr sz="1922" kern="1200">
          <a:solidFill>
            <a:schemeClr val="tx1"/>
          </a:solidFill>
          <a:latin typeface="+mn-lt"/>
          <a:ea typeface="+mn-ea"/>
          <a:cs typeface="+mn-cs"/>
        </a:defRPr>
      </a:lvl3pPr>
      <a:lvl4pPr marL="153795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4pPr>
      <a:lvl5pPr marL="197736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5pPr>
      <a:lvl6pPr marL="241678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6pPr>
      <a:lvl7pPr marL="285619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7pPr>
      <a:lvl8pPr marL="329561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8pPr>
      <a:lvl9pPr marL="373502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9pPr>
    </p:bodyStyle>
    <p:otherStyle>
      <a:defPPr>
        <a:defRPr lang="en-NL"/>
      </a:defPPr>
      <a:lvl1pPr marL="0" algn="l" defTabSz="878830" rtl="0" eaLnBrk="1" latinLnBrk="0" hangingPunct="1">
        <a:defRPr sz="1730" kern="1200">
          <a:solidFill>
            <a:schemeClr val="tx1"/>
          </a:solidFill>
          <a:latin typeface="+mn-lt"/>
          <a:ea typeface="+mn-ea"/>
          <a:cs typeface="+mn-cs"/>
        </a:defRPr>
      </a:lvl1pPr>
      <a:lvl2pPr marL="439415" algn="l" defTabSz="878830" rtl="0" eaLnBrk="1" latinLnBrk="0" hangingPunct="1">
        <a:defRPr sz="1730" kern="1200">
          <a:solidFill>
            <a:schemeClr val="tx1"/>
          </a:solidFill>
          <a:latin typeface="+mn-lt"/>
          <a:ea typeface="+mn-ea"/>
          <a:cs typeface="+mn-cs"/>
        </a:defRPr>
      </a:lvl2pPr>
      <a:lvl3pPr marL="878830" algn="l" defTabSz="878830" rtl="0" eaLnBrk="1" latinLnBrk="0" hangingPunct="1">
        <a:defRPr sz="1730" kern="1200">
          <a:solidFill>
            <a:schemeClr val="tx1"/>
          </a:solidFill>
          <a:latin typeface="+mn-lt"/>
          <a:ea typeface="+mn-ea"/>
          <a:cs typeface="+mn-cs"/>
        </a:defRPr>
      </a:lvl3pPr>
      <a:lvl4pPr marL="1318245" algn="l" defTabSz="878830" rtl="0" eaLnBrk="1" latinLnBrk="0" hangingPunct="1">
        <a:defRPr sz="1730" kern="1200">
          <a:solidFill>
            <a:schemeClr val="tx1"/>
          </a:solidFill>
          <a:latin typeface="+mn-lt"/>
          <a:ea typeface="+mn-ea"/>
          <a:cs typeface="+mn-cs"/>
        </a:defRPr>
      </a:lvl4pPr>
      <a:lvl5pPr marL="1757660" algn="l" defTabSz="878830" rtl="0" eaLnBrk="1" latinLnBrk="0" hangingPunct="1">
        <a:defRPr sz="1730" kern="1200">
          <a:solidFill>
            <a:schemeClr val="tx1"/>
          </a:solidFill>
          <a:latin typeface="+mn-lt"/>
          <a:ea typeface="+mn-ea"/>
          <a:cs typeface="+mn-cs"/>
        </a:defRPr>
      </a:lvl5pPr>
      <a:lvl6pPr marL="2197075" algn="l" defTabSz="878830" rtl="0" eaLnBrk="1" latinLnBrk="0" hangingPunct="1">
        <a:defRPr sz="1730" kern="1200">
          <a:solidFill>
            <a:schemeClr val="tx1"/>
          </a:solidFill>
          <a:latin typeface="+mn-lt"/>
          <a:ea typeface="+mn-ea"/>
          <a:cs typeface="+mn-cs"/>
        </a:defRPr>
      </a:lvl6pPr>
      <a:lvl7pPr marL="2636490" algn="l" defTabSz="878830" rtl="0" eaLnBrk="1" latinLnBrk="0" hangingPunct="1">
        <a:defRPr sz="1730" kern="1200">
          <a:solidFill>
            <a:schemeClr val="tx1"/>
          </a:solidFill>
          <a:latin typeface="+mn-lt"/>
          <a:ea typeface="+mn-ea"/>
          <a:cs typeface="+mn-cs"/>
        </a:defRPr>
      </a:lvl7pPr>
      <a:lvl8pPr marL="3075904" algn="l" defTabSz="878830" rtl="0" eaLnBrk="1" latinLnBrk="0" hangingPunct="1">
        <a:defRPr sz="1730" kern="1200">
          <a:solidFill>
            <a:schemeClr val="tx1"/>
          </a:solidFill>
          <a:latin typeface="+mn-lt"/>
          <a:ea typeface="+mn-ea"/>
          <a:cs typeface="+mn-cs"/>
        </a:defRPr>
      </a:lvl8pPr>
      <a:lvl9pPr marL="3515319" algn="l" defTabSz="878830" rtl="0" eaLnBrk="1" latinLnBrk="0" hangingPunct="1">
        <a:defRPr sz="17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8"/>
          <a:srcRect l="9786" t="25471" r="19821" b="29132"/>
          <a:stretch/>
        </p:blipFill>
        <p:spPr>
          <a:xfrm>
            <a:off x="5996955" y="338669"/>
            <a:ext cx="1180569" cy="752619"/>
          </a:xfrm>
          <a:prstGeom prst="rect">
            <a:avLst/>
          </a:prstGeom>
        </p:spPr>
      </p:pic>
    </p:spTree>
    <p:extLst>
      <p:ext uri="{BB962C8B-B14F-4D97-AF65-F5344CB8AC3E}">
        <p14:creationId xmlns:p14="http://schemas.microsoft.com/office/powerpoint/2010/main" val="206267732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sldNum="0" hdr="0" dt="0"/>
  <p:txStyles>
    <p:titleStyle>
      <a:lvl1pPr algn="l" defTabSz="878830" rtl="0" eaLnBrk="1" latinLnBrk="0" hangingPunct="1">
        <a:lnSpc>
          <a:spcPct val="90000"/>
        </a:lnSpc>
        <a:spcBef>
          <a:spcPct val="0"/>
        </a:spcBef>
        <a:buNone/>
        <a:defRPr sz="4229" kern="1200">
          <a:solidFill>
            <a:schemeClr val="tx1"/>
          </a:solidFill>
          <a:latin typeface="+mj-lt"/>
          <a:ea typeface="+mj-ea"/>
          <a:cs typeface="+mj-cs"/>
        </a:defRPr>
      </a:lvl1pPr>
    </p:titleStyle>
    <p:bodyStyle>
      <a:lvl1pPr marL="219707" indent="-219707" algn="l" defTabSz="878830" rtl="0" eaLnBrk="1" latinLnBrk="0" hangingPunct="1">
        <a:lnSpc>
          <a:spcPct val="90000"/>
        </a:lnSpc>
        <a:spcBef>
          <a:spcPts val="961"/>
        </a:spcBef>
        <a:buFont typeface="Arial" panose="020B0604020202020204" pitchFamily="34" charset="0"/>
        <a:buChar char="•"/>
        <a:defRPr sz="2691" kern="1200">
          <a:solidFill>
            <a:schemeClr val="tx1"/>
          </a:solidFill>
          <a:latin typeface="+mn-lt"/>
          <a:ea typeface="+mn-ea"/>
          <a:cs typeface="+mn-cs"/>
        </a:defRPr>
      </a:lvl1pPr>
      <a:lvl2pPr marL="659122" indent="-219707" algn="l" defTabSz="878830" rtl="0" eaLnBrk="1" latinLnBrk="0" hangingPunct="1">
        <a:lnSpc>
          <a:spcPct val="90000"/>
        </a:lnSpc>
        <a:spcBef>
          <a:spcPts val="481"/>
        </a:spcBef>
        <a:buFont typeface="Arial" panose="020B0604020202020204" pitchFamily="34" charset="0"/>
        <a:buChar char="•"/>
        <a:defRPr sz="2307" kern="1200">
          <a:solidFill>
            <a:schemeClr val="tx1"/>
          </a:solidFill>
          <a:latin typeface="+mn-lt"/>
          <a:ea typeface="+mn-ea"/>
          <a:cs typeface="+mn-cs"/>
        </a:defRPr>
      </a:lvl2pPr>
      <a:lvl3pPr marL="1098537" indent="-219707" algn="l" defTabSz="878830" rtl="0" eaLnBrk="1" latinLnBrk="0" hangingPunct="1">
        <a:lnSpc>
          <a:spcPct val="90000"/>
        </a:lnSpc>
        <a:spcBef>
          <a:spcPts val="481"/>
        </a:spcBef>
        <a:buFont typeface="Arial" panose="020B0604020202020204" pitchFamily="34" charset="0"/>
        <a:buChar char="•"/>
        <a:defRPr sz="1922" kern="1200">
          <a:solidFill>
            <a:schemeClr val="tx1"/>
          </a:solidFill>
          <a:latin typeface="+mn-lt"/>
          <a:ea typeface="+mn-ea"/>
          <a:cs typeface="+mn-cs"/>
        </a:defRPr>
      </a:lvl3pPr>
      <a:lvl4pPr marL="153795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4pPr>
      <a:lvl5pPr marL="197736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5pPr>
      <a:lvl6pPr marL="241678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6pPr>
      <a:lvl7pPr marL="285619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7pPr>
      <a:lvl8pPr marL="329561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8pPr>
      <a:lvl9pPr marL="373502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9pPr>
    </p:bodyStyle>
    <p:otherStyle>
      <a:defPPr>
        <a:defRPr lang="en-NL"/>
      </a:defPPr>
      <a:lvl1pPr marL="0" algn="l" defTabSz="878830" rtl="0" eaLnBrk="1" latinLnBrk="0" hangingPunct="1">
        <a:defRPr sz="1730" kern="1200">
          <a:solidFill>
            <a:schemeClr val="tx1"/>
          </a:solidFill>
          <a:latin typeface="+mn-lt"/>
          <a:ea typeface="+mn-ea"/>
          <a:cs typeface="+mn-cs"/>
        </a:defRPr>
      </a:lvl1pPr>
      <a:lvl2pPr marL="439415" algn="l" defTabSz="878830" rtl="0" eaLnBrk="1" latinLnBrk="0" hangingPunct="1">
        <a:defRPr sz="1730" kern="1200">
          <a:solidFill>
            <a:schemeClr val="tx1"/>
          </a:solidFill>
          <a:latin typeface="+mn-lt"/>
          <a:ea typeface="+mn-ea"/>
          <a:cs typeface="+mn-cs"/>
        </a:defRPr>
      </a:lvl2pPr>
      <a:lvl3pPr marL="878830" algn="l" defTabSz="878830" rtl="0" eaLnBrk="1" latinLnBrk="0" hangingPunct="1">
        <a:defRPr sz="1730" kern="1200">
          <a:solidFill>
            <a:schemeClr val="tx1"/>
          </a:solidFill>
          <a:latin typeface="+mn-lt"/>
          <a:ea typeface="+mn-ea"/>
          <a:cs typeface="+mn-cs"/>
        </a:defRPr>
      </a:lvl3pPr>
      <a:lvl4pPr marL="1318245" algn="l" defTabSz="878830" rtl="0" eaLnBrk="1" latinLnBrk="0" hangingPunct="1">
        <a:defRPr sz="1730" kern="1200">
          <a:solidFill>
            <a:schemeClr val="tx1"/>
          </a:solidFill>
          <a:latin typeface="+mn-lt"/>
          <a:ea typeface="+mn-ea"/>
          <a:cs typeface="+mn-cs"/>
        </a:defRPr>
      </a:lvl4pPr>
      <a:lvl5pPr marL="1757660" algn="l" defTabSz="878830" rtl="0" eaLnBrk="1" latinLnBrk="0" hangingPunct="1">
        <a:defRPr sz="1730" kern="1200">
          <a:solidFill>
            <a:schemeClr val="tx1"/>
          </a:solidFill>
          <a:latin typeface="+mn-lt"/>
          <a:ea typeface="+mn-ea"/>
          <a:cs typeface="+mn-cs"/>
        </a:defRPr>
      </a:lvl5pPr>
      <a:lvl6pPr marL="2197075" algn="l" defTabSz="878830" rtl="0" eaLnBrk="1" latinLnBrk="0" hangingPunct="1">
        <a:defRPr sz="1730" kern="1200">
          <a:solidFill>
            <a:schemeClr val="tx1"/>
          </a:solidFill>
          <a:latin typeface="+mn-lt"/>
          <a:ea typeface="+mn-ea"/>
          <a:cs typeface="+mn-cs"/>
        </a:defRPr>
      </a:lvl6pPr>
      <a:lvl7pPr marL="2636490" algn="l" defTabSz="878830" rtl="0" eaLnBrk="1" latinLnBrk="0" hangingPunct="1">
        <a:defRPr sz="1730" kern="1200">
          <a:solidFill>
            <a:schemeClr val="tx1"/>
          </a:solidFill>
          <a:latin typeface="+mn-lt"/>
          <a:ea typeface="+mn-ea"/>
          <a:cs typeface="+mn-cs"/>
        </a:defRPr>
      </a:lvl7pPr>
      <a:lvl8pPr marL="3075904" algn="l" defTabSz="878830" rtl="0" eaLnBrk="1" latinLnBrk="0" hangingPunct="1">
        <a:defRPr sz="1730" kern="1200">
          <a:solidFill>
            <a:schemeClr val="tx1"/>
          </a:solidFill>
          <a:latin typeface="+mn-lt"/>
          <a:ea typeface="+mn-ea"/>
          <a:cs typeface="+mn-cs"/>
        </a:defRPr>
      </a:lvl8pPr>
      <a:lvl9pPr marL="3515319" algn="l" defTabSz="878830" rtl="0" eaLnBrk="1" latinLnBrk="0" hangingPunct="1">
        <a:defRPr sz="173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5"/>
          <a:srcRect l="9786" t="25471" r="19821" b="29132"/>
          <a:stretch/>
        </p:blipFill>
        <p:spPr>
          <a:xfrm>
            <a:off x="5996955" y="338669"/>
            <a:ext cx="1180569" cy="752619"/>
          </a:xfrm>
          <a:prstGeom prst="rect">
            <a:avLst/>
          </a:prstGeom>
        </p:spPr>
      </p:pic>
      <p:sp>
        <p:nvSpPr>
          <p:cNvPr id="2" name="TextBox 6">
            <a:extLst>
              <a:ext uri="{FF2B5EF4-FFF2-40B4-BE49-F238E27FC236}">
                <a16:creationId xmlns:a16="http://schemas.microsoft.com/office/drawing/2014/main" id="{26DE19D7-BBF9-4B65-4C72-6D3CDB32CA35}"/>
              </a:ext>
            </a:extLst>
          </p:cNvPr>
          <p:cNvSpPr txBox="1"/>
          <p:nvPr/>
        </p:nvSpPr>
        <p:spPr>
          <a:xfrm>
            <a:off x="1506569" y="4252915"/>
            <a:ext cx="4560418" cy="502843"/>
          </a:xfrm>
          <a:prstGeom prst="rect">
            <a:avLst/>
          </a:prstGeom>
          <a:noFill/>
        </p:spPr>
        <p:txBody>
          <a:bodyPr wrap="square" rtlCol="0">
            <a:spAutoFit/>
          </a:bodyPr>
          <a:lstStyle/>
          <a:p>
            <a:pPr algn="ctr"/>
            <a:r>
              <a:rPr lang="en-GB" sz="2691" dirty="0">
                <a:solidFill>
                  <a:sysClr val="windowText" lastClr="000000"/>
                </a:solidFill>
                <a:latin typeface="American Captain" pitchFamily="2" charset="77"/>
              </a:rPr>
              <a:t>Name Game (replace in template)</a:t>
            </a:r>
            <a:endParaRPr lang="en-NL" sz="2691" dirty="0">
              <a:solidFill>
                <a:sysClr val="windowText" lastClr="000000"/>
              </a:solidFill>
              <a:latin typeface="American Captain" pitchFamily="2" charset="77"/>
            </a:endParaRPr>
          </a:p>
        </p:txBody>
      </p:sp>
    </p:spTree>
    <p:extLst>
      <p:ext uri="{BB962C8B-B14F-4D97-AF65-F5344CB8AC3E}">
        <p14:creationId xmlns:p14="http://schemas.microsoft.com/office/powerpoint/2010/main" val="240753888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sldNum="0" hdr="0" dt="0"/>
  <p:txStyles>
    <p:titleStyle>
      <a:lvl1pPr algn="l" defTabSz="878830" rtl="0" eaLnBrk="1" latinLnBrk="0" hangingPunct="1">
        <a:lnSpc>
          <a:spcPct val="90000"/>
        </a:lnSpc>
        <a:spcBef>
          <a:spcPct val="0"/>
        </a:spcBef>
        <a:buNone/>
        <a:defRPr sz="4229" kern="1200">
          <a:solidFill>
            <a:schemeClr val="tx1"/>
          </a:solidFill>
          <a:latin typeface="+mj-lt"/>
          <a:ea typeface="+mj-ea"/>
          <a:cs typeface="+mj-cs"/>
        </a:defRPr>
      </a:lvl1pPr>
    </p:titleStyle>
    <p:bodyStyle>
      <a:lvl1pPr marL="219707" indent="-219707" algn="l" defTabSz="878830" rtl="0" eaLnBrk="1" latinLnBrk="0" hangingPunct="1">
        <a:lnSpc>
          <a:spcPct val="90000"/>
        </a:lnSpc>
        <a:spcBef>
          <a:spcPts val="961"/>
        </a:spcBef>
        <a:buFont typeface="Arial" panose="020B0604020202020204" pitchFamily="34" charset="0"/>
        <a:buChar char="•"/>
        <a:defRPr sz="2691" kern="1200">
          <a:solidFill>
            <a:schemeClr val="tx1"/>
          </a:solidFill>
          <a:latin typeface="+mn-lt"/>
          <a:ea typeface="+mn-ea"/>
          <a:cs typeface="+mn-cs"/>
        </a:defRPr>
      </a:lvl1pPr>
      <a:lvl2pPr marL="659122" indent="-219707" algn="l" defTabSz="878830" rtl="0" eaLnBrk="1" latinLnBrk="0" hangingPunct="1">
        <a:lnSpc>
          <a:spcPct val="90000"/>
        </a:lnSpc>
        <a:spcBef>
          <a:spcPts val="481"/>
        </a:spcBef>
        <a:buFont typeface="Arial" panose="020B0604020202020204" pitchFamily="34" charset="0"/>
        <a:buChar char="•"/>
        <a:defRPr sz="2307" kern="1200">
          <a:solidFill>
            <a:schemeClr val="tx1"/>
          </a:solidFill>
          <a:latin typeface="+mn-lt"/>
          <a:ea typeface="+mn-ea"/>
          <a:cs typeface="+mn-cs"/>
        </a:defRPr>
      </a:lvl2pPr>
      <a:lvl3pPr marL="1098537" indent="-219707" algn="l" defTabSz="878830" rtl="0" eaLnBrk="1" latinLnBrk="0" hangingPunct="1">
        <a:lnSpc>
          <a:spcPct val="90000"/>
        </a:lnSpc>
        <a:spcBef>
          <a:spcPts val="481"/>
        </a:spcBef>
        <a:buFont typeface="Arial" panose="020B0604020202020204" pitchFamily="34" charset="0"/>
        <a:buChar char="•"/>
        <a:defRPr sz="1922" kern="1200">
          <a:solidFill>
            <a:schemeClr val="tx1"/>
          </a:solidFill>
          <a:latin typeface="+mn-lt"/>
          <a:ea typeface="+mn-ea"/>
          <a:cs typeface="+mn-cs"/>
        </a:defRPr>
      </a:lvl3pPr>
      <a:lvl4pPr marL="153795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4pPr>
      <a:lvl5pPr marL="197736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5pPr>
      <a:lvl6pPr marL="241678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6pPr>
      <a:lvl7pPr marL="285619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7pPr>
      <a:lvl8pPr marL="329561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8pPr>
      <a:lvl9pPr marL="373502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9pPr>
    </p:bodyStyle>
    <p:otherStyle>
      <a:defPPr>
        <a:defRPr lang="en-NL"/>
      </a:defPPr>
      <a:lvl1pPr marL="0" algn="l" defTabSz="878830" rtl="0" eaLnBrk="1" latinLnBrk="0" hangingPunct="1">
        <a:defRPr sz="1730" kern="1200">
          <a:solidFill>
            <a:schemeClr val="tx1"/>
          </a:solidFill>
          <a:latin typeface="+mn-lt"/>
          <a:ea typeface="+mn-ea"/>
          <a:cs typeface="+mn-cs"/>
        </a:defRPr>
      </a:lvl1pPr>
      <a:lvl2pPr marL="439415" algn="l" defTabSz="878830" rtl="0" eaLnBrk="1" latinLnBrk="0" hangingPunct="1">
        <a:defRPr sz="1730" kern="1200">
          <a:solidFill>
            <a:schemeClr val="tx1"/>
          </a:solidFill>
          <a:latin typeface="+mn-lt"/>
          <a:ea typeface="+mn-ea"/>
          <a:cs typeface="+mn-cs"/>
        </a:defRPr>
      </a:lvl2pPr>
      <a:lvl3pPr marL="878830" algn="l" defTabSz="878830" rtl="0" eaLnBrk="1" latinLnBrk="0" hangingPunct="1">
        <a:defRPr sz="1730" kern="1200">
          <a:solidFill>
            <a:schemeClr val="tx1"/>
          </a:solidFill>
          <a:latin typeface="+mn-lt"/>
          <a:ea typeface="+mn-ea"/>
          <a:cs typeface="+mn-cs"/>
        </a:defRPr>
      </a:lvl3pPr>
      <a:lvl4pPr marL="1318245" algn="l" defTabSz="878830" rtl="0" eaLnBrk="1" latinLnBrk="0" hangingPunct="1">
        <a:defRPr sz="1730" kern="1200">
          <a:solidFill>
            <a:schemeClr val="tx1"/>
          </a:solidFill>
          <a:latin typeface="+mn-lt"/>
          <a:ea typeface="+mn-ea"/>
          <a:cs typeface="+mn-cs"/>
        </a:defRPr>
      </a:lvl4pPr>
      <a:lvl5pPr marL="1757660" algn="l" defTabSz="878830" rtl="0" eaLnBrk="1" latinLnBrk="0" hangingPunct="1">
        <a:defRPr sz="1730" kern="1200">
          <a:solidFill>
            <a:schemeClr val="tx1"/>
          </a:solidFill>
          <a:latin typeface="+mn-lt"/>
          <a:ea typeface="+mn-ea"/>
          <a:cs typeface="+mn-cs"/>
        </a:defRPr>
      </a:lvl5pPr>
      <a:lvl6pPr marL="2197075" algn="l" defTabSz="878830" rtl="0" eaLnBrk="1" latinLnBrk="0" hangingPunct="1">
        <a:defRPr sz="1730" kern="1200">
          <a:solidFill>
            <a:schemeClr val="tx1"/>
          </a:solidFill>
          <a:latin typeface="+mn-lt"/>
          <a:ea typeface="+mn-ea"/>
          <a:cs typeface="+mn-cs"/>
        </a:defRPr>
      </a:lvl6pPr>
      <a:lvl7pPr marL="2636490" algn="l" defTabSz="878830" rtl="0" eaLnBrk="1" latinLnBrk="0" hangingPunct="1">
        <a:defRPr sz="1730" kern="1200">
          <a:solidFill>
            <a:schemeClr val="tx1"/>
          </a:solidFill>
          <a:latin typeface="+mn-lt"/>
          <a:ea typeface="+mn-ea"/>
          <a:cs typeface="+mn-cs"/>
        </a:defRPr>
      </a:lvl7pPr>
      <a:lvl8pPr marL="3075904" algn="l" defTabSz="878830" rtl="0" eaLnBrk="1" latinLnBrk="0" hangingPunct="1">
        <a:defRPr sz="1730" kern="1200">
          <a:solidFill>
            <a:schemeClr val="tx1"/>
          </a:solidFill>
          <a:latin typeface="+mn-lt"/>
          <a:ea typeface="+mn-ea"/>
          <a:cs typeface="+mn-cs"/>
        </a:defRPr>
      </a:lvl8pPr>
      <a:lvl9pPr marL="3515319" algn="l" defTabSz="878830" rtl="0" eaLnBrk="1" latinLnBrk="0" hangingPunct="1">
        <a:defRPr sz="17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05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1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FEEDBACK SYSTEM</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308324"/>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users should be able to provide feedback on your app as this is essential for your business. It should be made in such a way that the users can report any kind of issue in the system like bugs or can provide review about your products. From this, you will get some idea about your products and the improvements that are needed in your app. The feedback of the users can help with the improvement of the app in the near future.</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5E1403F4-CDBF-425B-9971-58C28B0D1447}"/>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CC8850FF-E9C1-4DC0-90A6-79DE6C93B66C}"/>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84FB87FD-15AC-4A96-8354-302843D07547}"/>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8856783B-B53D-A468-F6EF-4928733C4916}"/>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61908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66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INDELIBLE USER EXPERIENCE</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Products is not the only thing users are looking for, they also want to feel satisfied and delighted having a great experience inside the app. To make them addicted, try to carve unique features that offer value and rewards to users. Simple navigation, clutter-free checkout funnel and an amazing usability define the incredible user experience. Remember that users don’t want to be plagued with redundant information, distractions and ads.</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AD888FCE-0B66-4B25-9EEB-2CFEED0189E7}"/>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1B913188-39F6-42C5-A707-27E899796EB3}"/>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D1F0B6BC-D3C3-4620-8C15-93B8396F40E6}"/>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3891C170-0983-1A7B-B334-C5D6B4313544}"/>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68373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97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PUSH NOTIFICATIONS</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This can be considered as the most effective and easiest way to attract the users back to your store. With the help of push notifications, certain promotions can be made of the fresh arrivals or discounts are offered on the products that are stored in the cart. The users can be inspired by this notification and this calls for immediate action. This feature can be compiled with analytics for an instant boost in sales. This notification system gets more response from the users than emails or text messages.</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1A395AA6-4080-4E98-8D7F-A9072BFCF71D}"/>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B11BEB26-F7D3-4B5B-B21E-70D15FADE66C}"/>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9D72AA24-7671-4ED1-BEED-3C55003D662F}"/>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6389FC7F-1FBE-8621-CC64-4121328C7E29}"/>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1200637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3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RATINGS AND REVIEWS</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users should be allowed to review and rate the features of your app. The customers should be allowed to provide negative feedbacks about your services and products as this will help with the improvement of your business.</a:t>
            </a:r>
          </a:p>
          <a:p>
            <a:pPr algn="ctr"/>
            <a:r>
              <a:rPr lang="en-GB" dirty="0">
                <a:solidFill>
                  <a:schemeClr val="bg1">
                    <a:lumMod val="50000"/>
                  </a:schemeClr>
                </a:solidFill>
                <a:latin typeface="Ubuntu" panose="020B0504030602030204" pitchFamily="34" charset="0"/>
              </a:rPr>
              <a:t>If your app only shows positive feedback, then the people will have an idea that you are trying to deceive them. Therefore, both the positive and the negative feedback will help in the success of your business</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F5BA7292-260A-46FB-87C1-6AD176ABC096}"/>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21E0BD91-2060-44E9-B2EF-E98E2EC5BC33}"/>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947E9D5E-8C18-4F4D-B090-C32689A4784B}"/>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4" name="Rounded Rectangle 17">
            <a:extLst>
              <a:ext uri="{FF2B5EF4-FFF2-40B4-BE49-F238E27FC236}">
                <a16:creationId xmlns:a16="http://schemas.microsoft.com/office/drawing/2014/main" id="{0DDEF0FF-340B-17E8-8B55-84C4B4A53868}"/>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1578348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6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954107"/>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en-GB" dirty="0"/>
              <a:t>RELEVANT AND AUTHORITATIVE APP CONTENT</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862322"/>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content of the app should be more concise in nature because users do not like contents that are too pushy in nature.</a:t>
            </a:r>
          </a:p>
          <a:p>
            <a:pPr algn="ctr"/>
            <a:r>
              <a:rPr lang="en-GB" dirty="0">
                <a:solidFill>
                  <a:schemeClr val="bg1">
                    <a:lumMod val="50000"/>
                  </a:schemeClr>
                </a:solidFill>
                <a:latin typeface="Ubuntu" panose="020B0504030602030204" pitchFamily="34" charset="0"/>
              </a:rPr>
              <a:t>In short, it can be simply stated that less is more. The trust of the users can be gained by keeping the content too simple as over-dosing the users with complicated information can cause trust issues.</a:t>
            </a:r>
          </a:p>
          <a:p>
            <a:pPr algn="ctr"/>
            <a:r>
              <a:rPr lang="en-GB" dirty="0">
                <a:solidFill>
                  <a:schemeClr val="bg1">
                    <a:lumMod val="50000"/>
                  </a:schemeClr>
                </a:solidFill>
                <a:latin typeface="Ubuntu" panose="020B0504030602030204" pitchFamily="34" charset="0"/>
              </a:rPr>
              <a:t>The user simply prefers information that is relevant, crisp, authoritative and convincing in nature. It is better to include the USP within the appropriate content.</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8CE9ABD7-D120-43B5-8EF6-57945F17CE12}"/>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EE8957FF-1522-46E2-BCF2-6BAFC9B782E4}"/>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E9658424-89FE-4D5D-A8ED-684CF65942EB}"/>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D60F4473-8637-D497-2D2E-AFF372EBCAD5}"/>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55647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9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000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p>
            <a:pPr algn="ctr"/>
            <a:r>
              <a:rPr lang="en-GB" sz="2800" spc="300" dirty="0">
                <a:latin typeface="Marvel" pitchFamily="2" charset="0"/>
              </a:rPr>
              <a:t>ADVANCED SEARCH OPTIONS</a:t>
            </a:r>
            <a:endParaRPr lang="en-NL" sz="2800" spc="300" dirty="0">
              <a:latin typeface="Marvel" pitchFamily="2" charset="0"/>
            </a:endParaRP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Usually, Ecommerce apps have thousands of products listed across hundreds of categories. To make it fast and easier for customers to discover their </a:t>
            </a:r>
            <a:r>
              <a:rPr lang="en-GB" dirty="0" err="1">
                <a:solidFill>
                  <a:schemeClr val="bg1">
                    <a:lumMod val="50000"/>
                  </a:schemeClr>
                </a:solidFill>
                <a:latin typeface="Ubuntu" panose="020B0504030602030204" pitchFamily="34" charset="0"/>
              </a:rPr>
              <a:t>favorite</a:t>
            </a:r>
            <a:r>
              <a:rPr lang="en-GB" dirty="0">
                <a:solidFill>
                  <a:schemeClr val="bg1">
                    <a:lumMod val="50000"/>
                  </a:schemeClr>
                </a:solidFill>
                <a:latin typeface="Ubuntu" panose="020B0504030602030204" pitchFamily="34" charset="0"/>
              </a:rPr>
              <a:t> items, the app must offer advanced search options along with precise filters.</a:t>
            </a:r>
          </a:p>
          <a:p>
            <a:pPr algn="ctr"/>
            <a:r>
              <a:rPr lang="en-GB" dirty="0">
                <a:solidFill>
                  <a:schemeClr val="bg1">
                    <a:lumMod val="50000"/>
                  </a:schemeClr>
                </a:solidFill>
                <a:latin typeface="Ubuntu" panose="020B0504030602030204" pitchFamily="34" charset="0"/>
              </a:rPr>
              <a:t>This way, even new visitors can arrive quickly at desired products without much hassle. Implementing a Bar Code search would also be a great way to help users directly access the product by scanning the code.</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82A83A9A-1C11-4A5C-886A-8EF164DED66E}"/>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33992691-B068-4F51-93E1-459E9B2C7081}"/>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5661D948-2D6E-4B0C-BE65-727BEE7DC21B}"/>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5298E7AA-68EC-2043-ADB7-BC73C40B723D}"/>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166211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62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en-GB" dirty="0"/>
              <a:t>WISH LIST BUTTON</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031325"/>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This is considered as an essential feature. Using this feature, users can bookmark the items they wish to buy. By enabling this feature, you can notify the users about the offers that are applicable on the products in the wish bucket.</a:t>
            </a:r>
          </a:p>
          <a:p>
            <a:pPr algn="ctr"/>
            <a:r>
              <a:rPr lang="en-GB" dirty="0">
                <a:solidFill>
                  <a:schemeClr val="bg1">
                    <a:lumMod val="50000"/>
                  </a:schemeClr>
                </a:solidFill>
                <a:latin typeface="Ubuntu" panose="020B0504030602030204" pitchFamily="34" charset="0"/>
              </a:rPr>
              <a:t>Every e-commerce mobile app should have this feature as this helps with the profit making of the business.</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1F00AF95-F41B-4B7B-B371-9AE9AE870F82}"/>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9FED66C8-0D31-4469-BC25-8FD7924D383F}"/>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BA6AC1A6-3180-41FC-B9D1-5225D6350DE3}"/>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3D2985A7-115C-DDA2-C466-FC763062234E}"/>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44440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96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it-IT" dirty="0"/>
              <a:t>LOG IN VIA SOCIAL MEDIA</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users should be allowed to log in via Facebook Connect or any other social media into their mobile app. Options should be given to the users for retrieving their passwords or usernames and for reminding the users about the social network platform they used for setting up the app. It also allow easy registration and login for the users. The integration of social media is vital for the app as this allows the sharing of app offers and also the achievements in other social media platforms.</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0752232D-1F1C-456E-BDFD-BB117CF746D6}"/>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4E2B1BAA-9541-4984-A166-8B6262DAA650}"/>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841D4BA5-AE8F-453C-8923-857AA55D8C2F}"/>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FBC2AABB-0175-09DE-0B52-E518AF7FBC05}"/>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164941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354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it-IT" dirty="0"/>
              <a:t>FEATURED PRODUCT</a:t>
            </a: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308324"/>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Featuring the latest trending products and discount offers via vivid sliders and banners have become a hallmark of successful ecommerce apps. Make your landing page more influential with a display of hot products which is the first element users notice as they enter your ecommerce app. It also helps you track the customers who explored the options presented on the slider.</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CAA529D7-37E6-4B29-A908-74A9ABB9FB43}"/>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28A57A19-21FF-46D7-8C48-DF1DDD588678}"/>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7161C1FF-0A49-4C15-90B8-F768820F9CA7}"/>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F8E6A65C-4C14-AFE4-93B7-E0B2BCC82D23}"/>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318401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260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it-IT" dirty="0"/>
              <a:t>QUICK CHECKOUT</a:t>
            </a: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This feature is a must for your e-commerce mobile app. With the help of this feature, the users can complete their order with the information that is already provided in their profile which includes the billing and the shipping address of the user. The check out process should always be simple and easy in nature as this allows the user to complete the transaction with minimum requirement. This process should not take a long time as this will increase the sales of the business</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FDD3B171-5AAE-49BC-B68D-6812CF1D4C04}"/>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FDE2A1C9-0E06-4A8A-9813-5AA75F3322DF}"/>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BA414C4B-FD0B-4C3A-B683-F941BC80C685}"/>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AE82C3AD-CFB3-4BDC-821A-2E149980FA83}"/>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66633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45C7B9-0E37-D664-1FA5-984C1119BCED}"/>
              </a:ext>
            </a:extLst>
          </p:cNvPr>
          <p:cNvSpPr>
            <a:spLocks noGrp="1"/>
          </p:cNvSpPr>
          <p:nvPr>
            <p:ph type="title"/>
          </p:nvPr>
        </p:nvSpPr>
        <p:spPr/>
        <p:txBody>
          <a:bodyPr/>
          <a:lstStyle/>
          <a:p>
            <a:r>
              <a:rPr lang="en-GB" dirty="0"/>
              <a:t>How to facilitate</a:t>
            </a:r>
            <a:endParaRPr lang="nl-NL" dirty="0"/>
          </a:p>
        </p:txBody>
      </p:sp>
      <p:sp>
        <p:nvSpPr>
          <p:cNvPr id="3" name="Tijdelijke aanduiding voor tekst 2">
            <a:extLst>
              <a:ext uri="{FF2B5EF4-FFF2-40B4-BE49-F238E27FC236}">
                <a16:creationId xmlns:a16="http://schemas.microsoft.com/office/drawing/2014/main" id="{E9BC63F1-FFA9-B499-DEDD-A19FED57DCF9}"/>
              </a:ext>
            </a:extLst>
          </p:cNvPr>
          <p:cNvSpPr>
            <a:spLocks noGrp="1"/>
          </p:cNvSpPr>
          <p:nvPr>
            <p:ph type="body" sz="quarter" idx="11"/>
          </p:nvPr>
        </p:nvSpPr>
        <p:spPr>
          <a:xfrm>
            <a:off x="197043" y="1930942"/>
            <a:ext cx="3375462" cy="2844871"/>
          </a:xfrm>
        </p:spPr>
        <p:txBody>
          <a:bodyPr/>
          <a:lstStyle/>
          <a:p>
            <a:r>
              <a:rPr lang="en-GB" dirty="0"/>
              <a:t>As a Scrum Facilitator, provide the group the list of features and invite them to take 8 minutes to read the features and order them on what to do first, second etc... </a:t>
            </a:r>
          </a:p>
          <a:p>
            <a:r>
              <a:rPr lang="en-GB" dirty="0"/>
              <a:t>Ask about the ordering and the rationale behind this ordering. </a:t>
            </a:r>
          </a:p>
          <a:p>
            <a:r>
              <a:rPr lang="en-GB" dirty="0"/>
              <a:t>Explain Relative Value </a:t>
            </a:r>
            <a:r>
              <a:rPr lang="nl-NL" dirty="0" err="1"/>
              <a:t>estimation</a:t>
            </a:r>
            <a:endParaRPr lang="nl-NL" dirty="0"/>
          </a:p>
          <a:p>
            <a:r>
              <a:rPr lang="en-GB" dirty="0"/>
              <a:t>Tell the group that you have spoken with the CEO and have received the following importance in business objectives:</a:t>
            </a:r>
          </a:p>
          <a:p>
            <a:pPr lvl="1"/>
            <a:r>
              <a:rPr lang="en-GB" dirty="0"/>
              <a:t>Customer Value </a:t>
            </a:r>
          </a:p>
          <a:p>
            <a:pPr lvl="1"/>
            <a:r>
              <a:rPr lang="en-GB" dirty="0"/>
              <a:t>Generate New Customers</a:t>
            </a:r>
          </a:p>
          <a:p>
            <a:r>
              <a:rPr lang="en-GB" dirty="0"/>
              <a:t>Invite the group to reorder the  Features based on the outcome of the relative estimation</a:t>
            </a:r>
          </a:p>
          <a:p>
            <a:r>
              <a:rPr lang="en-GB" dirty="0"/>
              <a:t>Ask about the ordering and the rationale behind this ordering. </a:t>
            </a:r>
          </a:p>
        </p:txBody>
      </p:sp>
      <p:sp>
        <p:nvSpPr>
          <p:cNvPr id="4" name="Tijdelijke aanduiding voor tekst 3">
            <a:extLst>
              <a:ext uri="{FF2B5EF4-FFF2-40B4-BE49-F238E27FC236}">
                <a16:creationId xmlns:a16="http://schemas.microsoft.com/office/drawing/2014/main" id="{B4228BBC-CA77-85C7-7ED0-28F8BF18C36A}"/>
              </a:ext>
            </a:extLst>
          </p:cNvPr>
          <p:cNvSpPr>
            <a:spLocks noGrp="1"/>
          </p:cNvSpPr>
          <p:nvPr>
            <p:ph type="body" sz="quarter" idx="13"/>
          </p:nvPr>
        </p:nvSpPr>
        <p:spPr>
          <a:xfrm>
            <a:off x="197043" y="1041527"/>
            <a:ext cx="3375462" cy="794928"/>
          </a:xfrm>
        </p:spPr>
        <p:txBody>
          <a:bodyPr/>
          <a:lstStyle/>
          <a:p>
            <a:r>
              <a:rPr lang="en-GB" dirty="0"/>
              <a:t>You are delivering a state-of-the-art E-Commerce mobile application. Several business stakeholders are in charge of market research and innovation. As a Product Owner, you have retrieved 15 MUST HAVE features to realize as soon as possible to stay ahead of competitors. </a:t>
            </a:r>
          </a:p>
        </p:txBody>
      </p:sp>
      <p:sp>
        <p:nvSpPr>
          <p:cNvPr id="5" name="Tijdelijke aanduiding voor tekst 4">
            <a:extLst>
              <a:ext uri="{FF2B5EF4-FFF2-40B4-BE49-F238E27FC236}">
                <a16:creationId xmlns:a16="http://schemas.microsoft.com/office/drawing/2014/main" id="{8133EB10-B79C-6B82-660B-354FE236E9EA}"/>
              </a:ext>
            </a:extLst>
          </p:cNvPr>
          <p:cNvSpPr>
            <a:spLocks noGrp="1"/>
          </p:cNvSpPr>
          <p:nvPr>
            <p:ph type="body" sz="quarter" idx="14"/>
          </p:nvPr>
        </p:nvSpPr>
        <p:spPr>
          <a:xfrm>
            <a:off x="3986655" y="1930941"/>
            <a:ext cx="3375462" cy="3289403"/>
          </a:xfrm>
        </p:spPr>
        <p:txBody>
          <a:bodyPr/>
          <a:lstStyle/>
          <a:p>
            <a:pPr>
              <a:buAutoNum type="arabicPeriod" startAt="6"/>
            </a:pPr>
            <a:r>
              <a:rPr lang="en-GB" dirty="0"/>
              <a:t>Introduce effort and invite the students to do a relative estimation on the IT Effort (for the sake of this exercise it can be wild guesses). Put the results of the effort on small post-its on the relevant feature</a:t>
            </a:r>
          </a:p>
          <a:p>
            <a:pPr>
              <a:buAutoNum type="arabicPeriod" startAt="6"/>
            </a:pPr>
            <a:r>
              <a:rPr lang="en-GB" dirty="0"/>
              <a:t>Explain the diagram VALUE VS EFFORT matrix</a:t>
            </a:r>
          </a:p>
          <a:p>
            <a:pPr>
              <a:buAutoNum type="arabicPeriod" startAt="6"/>
            </a:pPr>
            <a:r>
              <a:rPr lang="en-GB" dirty="0"/>
              <a:t>Invite the group to plot the features </a:t>
            </a:r>
            <a:br>
              <a:rPr lang="en-GB" dirty="0"/>
            </a:br>
            <a:r>
              <a:rPr lang="en-GB" dirty="0"/>
              <a:t>on the diagram with the following </a:t>
            </a:r>
            <a:br>
              <a:rPr lang="en-GB" dirty="0"/>
            </a:br>
            <a:r>
              <a:rPr lang="en-GB" dirty="0"/>
              <a:t>score for value (calculate average) </a:t>
            </a:r>
            <a:br>
              <a:rPr lang="en-GB" dirty="0"/>
            </a:br>
            <a:r>
              <a:rPr lang="en-GB" dirty="0"/>
              <a:t>- Customer Value (2x)</a:t>
            </a:r>
            <a:br>
              <a:rPr lang="en-GB" dirty="0"/>
            </a:br>
            <a:r>
              <a:rPr lang="en-GB" dirty="0"/>
              <a:t>- Generate New Customers (1x)</a:t>
            </a:r>
            <a:br>
              <a:rPr lang="en-GB" dirty="0"/>
            </a:br>
            <a:br>
              <a:rPr lang="en-GB" dirty="0"/>
            </a:br>
            <a:r>
              <a:rPr lang="en-GB" dirty="0"/>
              <a:t>And the score for IT Effort (1x)</a:t>
            </a:r>
          </a:p>
          <a:p>
            <a:pPr>
              <a:buAutoNum type="arabicPeriod" startAt="6"/>
            </a:pPr>
            <a:r>
              <a:rPr lang="en-GB" dirty="0"/>
              <a:t>Evaluate and capture the learnings.</a:t>
            </a:r>
          </a:p>
          <a:p>
            <a:pPr>
              <a:buAutoNum type="arabicPeriod" startAt="6"/>
            </a:pPr>
            <a:endParaRPr lang="nl-NL" dirty="0"/>
          </a:p>
        </p:txBody>
      </p:sp>
    </p:spTree>
    <p:extLst>
      <p:ext uri="{BB962C8B-B14F-4D97-AF65-F5344CB8AC3E}">
        <p14:creationId xmlns:p14="http://schemas.microsoft.com/office/powerpoint/2010/main" val="378842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263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it-IT" dirty="0"/>
              <a:t>MULTI-CURRENCY PAYMENT OPTIONS</a:t>
            </a: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308324"/>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customers should be given multiple options of payment during the time of checkout with utmost security and safety. Popular modes of payment are cash on delivery, credit/debit card system, smart card, E-wallet, net banking, mobile payment, PayPal and Paytm. Modern ecommerce apps also support multiple international currencies including USD, GBP, EURO, AED, YEN, INR, etc to target global customers.</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49AC6D89-749D-4F49-BD06-E1C5AE5B3683}"/>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B4739D14-CE70-4F6F-8399-831488CE0F8A}"/>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C2299257-BC04-42A5-BB0C-3E3465C953B3}"/>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DDA0FADE-DA60-1B07-E9DD-F14B30CFC6E1}"/>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3650027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10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it-IT" dirty="0"/>
              <a:t>ACCURATE ANALYTICS</a:t>
            </a: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308324"/>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Every business must have a follow-up system that helps measure success, growth and progress periodically. Having a clear picture of business activities helps you scale and improve your customer persuasion tactics. It is important to integrate accurate analytics software in your ecommerce app to record and track the data of customer interaction and behaviour which helps craft better user experience.</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55D604AF-94EE-4953-A45C-A963331592CE}"/>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EDD457C4-0E17-4935-8DD0-15F2CF115E32}"/>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CBE2D98E-26E2-425C-AB07-1F69C3CAEC16}"/>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00EB63AD-A31E-CCD5-68F9-8BF318F98803}"/>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34493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72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1</a:t>
            </a:r>
            <a:endParaRPr lang="nl-NL" dirty="0"/>
          </a:p>
        </p:txBody>
      </p:sp>
      <p:sp>
        <p:nvSpPr>
          <p:cNvPr id="6" name="Tijdelijke aanduiding voor tekst 5">
            <a:extLst>
              <a:ext uri="{FF2B5EF4-FFF2-40B4-BE49-F238E27FC236}">
                <a16:creationId xmlns:a16="http://schemas.microsoft.com/office/drawing/2014/main" id="{D72AB866-E6DE-04FA-1A7E-9CE9227423B3}"/>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Business Value</a:t>
            </a:r>
            <a:endParaRPr lang="nl-NL" dirty="0"/>
          </a:p>
        </p:txBody>
      </p:sp>
    </p:spTree>
    <p:extLst>
      <p:ext uri="{BB962C8B-B14F-4D97-AF65-F5344CB8AC3E}">
        <p14:creationId xmlns:p14="http://schemas.microsoft.com/office/powerpoint/2010/main" val="298318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86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2</a:t>
            </a:r>
            <a:endParaRPr lang="nl-NL" dirty="0"/>
          </a:p>
        </p:txBody>
      </p:sp>
      <p:sp>
        <p:nvSpPr>
          <p:cNvPr id="2" name="Tijdelijke aanduiding voor tekst 5">
            <a:extLst>
              <a:ext uri="{FF2B5EF4-FFF2-40B4-BE49-F238E27FC236}">
                <a16:creationId xmlns:a16="http://schemas.microsoft.com/office/drawing/2014/main" id="{E4A73C7D-8DF8-BBF3-A998-8E75BE5C5AE9}"/>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Business Value</a:t>
            </a:r>
            <a:endParaRPr lang="nl-NL" dirty="0"/>
          </a:p>
        </p:txBody>
      </p:sp>
    </p:spTree>
    <p:extLst>
      <p:ext uri="{BB962C8B-B14F-4D97-AF65-F5344CB8AC3E}">
        <p14:creationId xmlns:p14="http://schemas.microsoft.com/office/powerpoint/2010/main" val="337229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490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3</a:t>
            </a:r>
            <a:endParaRPr lang="nl-NL" dirty="0"/>
          </a:p>
        </p:txBody>
      </p:sp>
      <p:sp>
        <p:nvSpPr>
          <p:cNvPr id="2" name="Tijdelijke aanduiding voor tekst 5">
            <a:extLst>
              <a:ext uri="{FF2B5EF4-FFF2-40B4-BE49-F238E27FC236}">
                <a16:creationId xmlns:a16="http://schemas.microsoft.com/office/drawing/2014/main" id="{F96CCEAA-519E-5134-1DDC-00CA1606407D}"/>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Business Value</a:t>
            </a:r>
            <a:endParaRPr lang="nl-NL" dirty="0"/>
          </a:p>
        </p:txBody>
      </p:sp>
    </p:spTree>
    <p:extLst>
      <p:ext uri="{BB962C8B-B14F-4D97-AF65-F5344CB8AC3E}">
        <p14:creationId xmlns:p14="http://schemas.microsoft.com/office/powerpoint/2010/main" val="405153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4">
            <a:extLst>
              <a:ext uri="{FF2B5EF4-FFF2-40B4-BE49-F238E27FC236}">
                <a16:creationId xmlns:a16="http://schemas.microsoft.com/office/drawing/2014/main" id="{76C15BE4-D6BB-F7CA-4F35-AD09466A84F4}"/>
              </a:ext>
            </a:extLst>
          </p:cNvPr>
          <p:cNvSpPr txBox="1">
            <a:spLocks/>
          </p:cNvSpPr>
          <p:nvPr/>
        </p:nvSpPr>
        <p:spPr>
          <a:xfrm>
            <a:off x="3986655" y="4624388"/>
            <a:ext cx="3375462" cy="314325"/>
          </a:xfrm>
          <a:prstGeom prst="rect">
            <a:avLst/>
          </a:prstGeom>
        </p:spPr>
        <p:txBody>
          <a:bodyPr/>
          <a:lstStyle>
            <a:lvl1pPr marL="219707" indent="-219707" algn="l" defTabSz="878830" rtl="0" eaLnBrk="1" latinLnBrk="0" hangingPunct="1">
              <a:lnSpc>
                <a:spcPct val="90000"/>
              </a:lnSpc>
              <a:spcBef>
                <a:spcPts val="961"/>
              </a:spcBef>
              <a:buFont typeface="Arial" panose="020B0604020202020204" pitchFamily="34" charset="0"/>
              <a:buChar char="•"/>
              <a:defRPr sz="2691" kern="1200">
                <a:solidFill>
                  <a:schemeClr val="tx1"/>
                </a:solidFill>
                <a:latin typeface="+mn-lt"/>
                <a:ea typeface="+mn-ea"/>
                <a:cs typeface="+mn-cs"/>
              </a:defRPr>
            </a:lvl1pPr>
            <a:lvl2pPr marL="659122" indent="-219707" algn="l" defTabSz="878830" rtl="0" eaLnBrk="1" latinLnBrk="0" hangingPunct="1">
              <a:lnSpc>
                <a:spcPct val="90000"/>
              </a:lnSpc>
              <a:spcBef>
                <a:spcPts val="481"/>
              </a:spcBef>
              <a:buFont typeface="Arial" panose="020B0604020202020204" pitchFamily="34" charset="0"/>
              <a:buChar char="•"/>
              <a:defRPr sz="2307" kern="1200">
                <a:solidFill>
                  <a:schemeClr val="tx1"/>
                </a:solidFill>
                <a:latin typeface="+mn-lt"/>
                <a:ea typeface="+mn-ea"/>
                <a:cs typeface="+mn-cs"/>
              </a:defRPr>
            </a:lvl2pPr>
            <a:lvl3pPr marL="1098537" indent="-219707" algn="l" defTabSz="878830" rtl="0" eaLnBrk="1" latinLnBrk="0" hangingPunct="1">
              <a:lnSpc>
                <a:spcPct val="90000"/>
              </a:lnSpc>
              <a:spcBef>
                <a:spcPts val="481"/>
              </a:spcBef>
              <a:buFont typeface="Arial" panose="020B0604020202020204" pitchFamily="34" charset="0"/>
              <a:buChar char="•"/>
              <a:defRPr sz="1922" kern="1200">
                <a:solidFill>
                  <a:schemeClr val="tx1"/>
                </a:solidFill>
                <a:latin typeface="+mn-lt"/>
                <a:ea typeface="+mn-ea"/>
                <a:cs typeface="+mn-cs"/>
              </a:defRPr>
            </a:lvl3pPr>
            <a:lvl4pPr marL="153795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4pPr>
            <a:lvl5pPr marL="197736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5pPr>
            <a:lvl6pPr marL="241678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6pPr>
            <a:lvl7pPr marL="285619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7pPr>
            <a:lvl8pPr marL="3295612"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8pPr>
            <a:lvl9pPr marL="3735027" indent="-219707" algn="l" defTabSz="878830" rtl="0" eaLnBrk="1" latinLnBrk="0" hangingPunct="1">
              <a:lnSpc>
                <a:spcPct val="90000"/>
              </a:lnSpc>
              <a:spcBef>
                <a:spcPts val="481"/>
              </a:spcBef>
              <a:buFont typeface="Arial" panose="020B0604020202020204" pitchFamily="34" charset="0"/>
              <a:buChar char="•"/>
              <a:defRPr sz="1730" kern="1200">
                <a:solidFill>
                  <a:schemeClr val="tx1"/>
                </a:solidFill>
                <a:latin typeface="+mn-lt"/>
                <a:ea typeface="+mn-ea"/>
                <a:cs typeface="+mn-cs"/>
              </a:defRPr>
            </a:lvl9pPr>
          </a:lstStyle>
          <a:p>
            <a:pPr marL="0" indent="0">
              <a:buNone/>
            </a:pPr>
            <a:r>
              <a:rPr lang="en-GB" sz="900" dirty="0">
                <a:solidFill>
                  <a:schemeClr val="bg1">
                    <a:lumMod val="65000"/>
                  </a:schemeClr>
                </a:solidFill>
              </a:rPr>
              <a:t>Features from https://www.redbytes.in/ecommerce-mobile-app-features-list</a:t>
            </a:r>
            <a:endParaRPr lang="nl-NL" sz="900" dirty="0">
              <a:solidFill>
                <a:schemeClr val="bg1">
                  <a:lumMod val="65000"/>
                </a:schemeClr>
              </a:solidFill>
            </a:endParaRPr>
          </a:p>
        </p:txBody>
      </p:sp>
    </p:spTree>
    <p:extLst>
      <p:ext uri="{BB962C8B-B14F-4D97-AF65-F5344CB8AC3E}">
        <p14:creationId xmlns:p14="http://schemas.microsoft.com/office/powerpoint/2010/main" val="3790787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575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4</a:t>
            </a:r>
            <a:endParaRPr lang="nl-NL" dirty="0"/>
          </a:p>
        </p:txBody>
      </p:sp>
      <p:sp>
        <p:nvSpPr>
          <p:cNvPr id="2" name="Tijdelijke aanduiding voor tekst 5">
            <a:extLst>
              <a:ext uri="{FF2B5EF4-FFF2-40B4-BE49-F238E27FC236}">
                <a16:creationId xmlns:a16="http://schemas.microsoft.com/office/drawing/2014/main" id="{71B3844A-8BAB-3F07-7EE0-6AF6EA3BFB30}"/>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Business Value</a:t>
            </a:r>
            <a:endParaRPr lang="nl-NL" dirty="0"/>
          </a:p>
        </p:txBody>
      </p:sp>
    </p:spTree>
    <p:extLst>
      <p:ext uri="{BB962C8B-B14F-4D97-AF65-F5344CB8AC3E}">
        <p14:creationId xmlns:p14="http://schemas.microsoft.com/office/powerpoint/2010/main" val="1895731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305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5</a:t>
            </a:r>
            <a:endParaRPr lang="nl-NL" dirty="0"/>
          </a:p>
        </p:txBody>
      </p:sp>
      <p:sp>
        <p:nvSpPr>
          <p:cNvPr id="2" name="Tijdelijke aanduiding voor tekst 5">
            <a:extLst>
              <a:ext uri="{FF2B5EF4-FFF2-40B4-BE49-F238E27FC236}">
                <a16:creationId xmlns:a16="http://schemas.microsoft.com/office/drawing/2014/main" id="{707176DB-CFE0-5A6D-BFB6-A47073E462BE}"/>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Business Value</a:t>
            </a:r>
            <a:endParaRPr lang="nl-NL" dirty="0"/>
          </a:p>
        </p:txBody>
      </p:sp>
    </p:spTree>
    <p:extLst>
      <p:ext uri="{BB962C8B-B14F-4D97-AF65-F5344CB8AC3E}">
        <p14:creationId xmlns:p14="http://schemas.microsoft.com/office/powerpoint/2010/main" val="483990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709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1</a:t>
            </a:r>
            <a:endParaRPr lang="nl-NL" dirty="0"/>
          </a:p>
        </p:txBody>
      </p:sp>
      <p:sp>
        <p:nvSpPr>
          <p:cNvPr id="6" name="Tijdelijke aanduiding voor tekst 5">
            <a:extLst>
              <a:ext uri="{FF2B5EF4-FFF2-40B4-BE49-F238E27FC236}">
                <a16:creationId xmlns:a16="http://schemas.microsoft.com/office/drawing/2014/main" id="{D72AB866-E6DE-04FA-1A7E-9CE9227423B3}"/>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Effort</a:t>
            </a:r>
            <a:endParaRPr lang="nl-NL" dirty="0"/>
          </a:p>
        </p:txBody>
      </p:sp>
    </p:spTree>
    <p:extLst>
      <p:ext uri="{BB962C8B-B14F-4D97-AF65-F5344CB8AC3E}">
        <p14:creationId xmlns:p14="http://schemas.microsoft.com/office/powerpoint/2010/main" val="4236537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126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2</a:t>
            </a:r>
            <a:endParaRPr lang="nl-NL" dirty="0"/>
          </a:p>
        </p:txBody>
      </p:sp>
      <p:sp>
        <p:nvSpPr>
          <p:cNvPr id="2" name="Tijdelijke aanduiding voor tekst 5">
            <a:extLst>
              <a:ext uri="{FF2B5EF4-FFF2-40B4-BE49-F238E27FC236}">
                <a16:creationId xmlns:a16="http://schemas.microsoft.com/office/drawing/2014/main" id="{E4A73C7D-8DF8-BBF3-A998-8E75BE5C5AE9}"/>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Effort</a:t>
            </a:r>
            <a:endParaRPr lang="nl-NL" dirty="0"/>
          </a:p>
        </p:txBody>
      </p:sp>
    </p:spTree>
    <p:extLst>
      <p:ext uri="{BB962C8B-B14F-4D97-AF65-F5344CB8AC3E}">
        <p14:creationId xmlns:p14="http://schemas.microsoft.com/office/powerpoint/2010/main" val="4128138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6803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3</a:t>
            </a:r>
            <a:endParaRPr lang="nl-NL" dirty="0"/>
          </a:p>
        </p:txBody>
      </p:sp>
      <p:sp>
        <p:nvSpPr>
          <p:cNvPr id="2" name="Tijdelijke aanduiding voor tekst 5">
            <a:extLst>
              <a:ext uri="{FF2B5EF4-FFF2-40B4-BE49-F238E27FC236}">
                <a16:creationId xmlns:a16="http://schemas.microsoft.com/office/drawing/2014/main" id="{F96CCEAA-519E-5134-1DDC-00CA1606407D}"/>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Effort</a:t>
            </a:r>
            <a:endParaRPr lang="nl-NL" dirty="0"/>
          </a:p>
        </p:txBody>
      </p:sp>
    </p:spTree>
    <p:extLst>
      <p:ext uri="{BB962C8B-B14F-4D97-AF65-F5344CB8AC3E}">
        <p14:creationId xmlns:p14="http://schemas.microsoft.com/office/powerpoint/2010/main" val="374892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p>
            <a:pPr algn="ctr"/>
            <a:r>
              <a:rPr lang="nl-NL" sz="2800" spc="300" dirty="0">
                <a:latin typeface="American Captain" pitchFamily="2" charset="0"/>
              </a:rPr>
              <a:t>PROPER CUSTOMIZATION</a:t>
            </a:r>
            <a:endParaRPr lang="en-NL" sz="2800" spc="300" dirty="0">
              <a:latin typeface="American Captain" pitchFamily="2" charset="0"/>
            </a:endParaRPr>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585323"/>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Every e-commerce mobile app should have an outstanding user experience for the promotion of the e-commerce business. For example, in case of a shopping app the user should have a flawless navigation along with a smooth experience so that no complexities are present during the shopping. For that reason, it is crucial to maintain an interactive and engaging user experience with necessary customizable features that support the preferences and needs of the users.</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Rounded Rectangle 17">
            <a:extLst>
              <a:ext uri="{FF2B5EF4-FFF2-40B4-BE49-F238E27FC236}">
                <a16:creationId xmlns:a16="http://schemas.microsoft.com/office/drawing/2014/main" id="{8E7FA6B6-3A01-484F-ABFF-C9FC6AFC186D}"/>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BBD925CB-B822-4581-9206-D3EF7E36B3F9}"/>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9" name="Rounded Rectangle 17">
            <a:extLst>
              <a:ext uri="{FF2B5EF4-FFF2-40B4-BE49-F238E27FC236}">
                <a16:creationId xmlns:a16="http://schemas.microsoft.com/office/drawing/2014/main" id="{5AEBE612-538A-44D0-919B-3E1D8E45B1DF}"/>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0B3EF4A6-3EC4-BD9C-168A-B129F9C989CF}"/>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2955084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9873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4</a:t>
            </a:r>
            <a:endParaRPr lang="nl-NL" dirty="0"/>
          </a:p>
        </p:txBody>
      </p:sp>
      <p:sp>
        <p:nvSpPr>
          <p:cNvPr id="2" name="Tijdelijke aanduiding voor tekst 5">
            <a:extLst>
              <a:ext uri="{FF2B5EF4-FFF2-40B4-BE49-F238E27FC236}">
                <a16:creationId xmlns:a16="http://schemas.microsoft.com/office/drawing/2014/main" id="{71B3844A-8BAB-3F07-7EE0-6AF6EA3BFB30}"/>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Effort</a:t>
            </a:r>
            <a:endParaRPr lang="nl-NL" dirty="0"/>
          </a:p>
        </p:txBody>
      </p:sp>
    </p:spTree>
    <p:extLst>
      <p:ext uri="{BB962C8B-B14F-4D97-AF65-F5344CB8AC3E}">
        <p14:creationId xmlns:p14="http://schemas.microsoft.com/office/powerpoint/2010/main" val="158477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1517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51AA125-3A5F-EF64-3A0E-CB9F6762074C}"/>
              </a:ext>
            </a:extLst>
          </p:cNvPr>
          <p:cNvSpPr>
            <a:spLocks noGrp="1"/>
          </p:cNvSpPr>
          <p:nvPr>
            <p:ph type="body" sz="quarter" idx="13"/>
          </p:nvPr>
        </p:nvSpPr>
        <p:spPr/>
        <p:txBody>
          <a:bodyPr/>
          <a:lstStyle/>
          <a:p>
            <a:r>
              <a:rPr lang="en-GB" dirty="0"/>
              <a:t>5</a:t>
            </a:r>
            <a:endParaRPr lang="nl-NL" dirty="0"/>
          </a:p>
        </p:txBody>
      </p:sp>
      <p:sp>
        <p:nvSpPr>
          <p:cNvPr id="2" name="Tijdelijke aanduiding voor tekst 5">
            <a:extLst>
              <a:ext uri="{FF2B5EF4-FFF2-40B4-BE49-F238E27FC236}">
                <a16:creationId xmlns:a16="http://schemas.microsoft.com/office/drawing/2014/main" id="{707176DB-CFE0-5A6D-BFB6-A47073E462BE}"/>
              </a:ext>
            </a:extLst>
          </p:cNvPr>
          <p:cNvSpPr txBox="1">
            <a:spLocks/>
          </p:cNvSpPr>
          <p:nvPr/>
        </p:nvSpPr>
        <p:spPr>
          <a:xfrm>
            <a:off x="688819" y="4291718"/>
            <a:ext cx="6195928" cy="442445"/>
          </a:xfrm>
          <a:prstGeom prst="rect">
            <a:avLst/>
          </a:prstGeom>
        </p:spPr>
        <p:txBody>
          <a:bodyPr anchor="ctr"/>
          <a:lstStyle>
            <a:lvl1pPr indent="0" algn="ctr" defTabSz="878830">
              <a:lnSpc>
                <a:spcPct val="90000"/>
              </a:lnSpc>
              <a:spcBef>
                <a:spcPts val="961"/>
              </a:spcBef>
              <a:buFont typeface="Arial" panose="020B0604020202020204" pitchFamily="34" charset="0"/>
              <a:buNone/>
              <a:defRPr sz="1922">
                <a:solidFill>
                  <a:schemeClr val="bg1">
                    <a:lumMod val="50000"/>
                  </a:schemeClr>
                </a:solidFill>
                <a:latin typeface="Ubuntu" panose="020B0504030602030204" pitchFamily="34" charset="0"/>
              </a:defRPr>
            </a:lvl1pPr>
            <a:lvl2pPr marL="659122" indent="-219707" defTabSz="878830">
              <a:lnSpc>
                <a:spcPct val="90000"/>
              </a:lnSpc>
              <a:spcBef>
                <a:spcPts val="481"/>
              </a:spcBef>
              <a:buFont typeface="Arial" panose="020B0604020202020204" pitchFamily="34" charset="0"/>
              <a:buChar char="•"/>
              <a:defRPr sz="2307"/>
            </a:lvl2pPr>
            <a:lvl3pPr marL="1098537" indent="-219707" defTabSz="878830">
              <a:lnSpc>
                <a:spcPct val="90000"/>
              </a:lnSpc>
              <a:spcBef>
                <a:spcPts val="481"/>
              </a:spcBef>
              <a:buFont typeface="Arial" panose="020B0604020202020204" pitchFamily="34" charset="0"/>
              <a:buChar char="•"/>
              <a:defRPr sz="1922"/>
            </a:lvl3pPr>
            <a:lvl4pPr marL="1537952" indent="-219707" defTabSz="878830">
              <a:lnSpc>
                <a:spcPct val="90000"/>
              </a:lnSpc>
              <a:spcBef>
                <a:spcPts val="481"/>
              </a:spcBef>
              <a:buFont typeface="Arial" panose="020B0604020202020204" pitchFamily="34" charset="0"/>
              <a:buChar char="•"/>
              <a:defRPr sz="1730"/>
            </a:lvl4pPr>
            <a:lvl5pPr marL="1977367" indent="-219707" defTabSz="878830">
              <a:lnSpc>
                <a:spcPct val="90000"/>
              </a:lnSpc>
              <a:spcBef>
                <a:spcPts val="481"/>
              </a:spcBef>
              <a:buFont typeface="Arial" panose="020B0604020202020204" pitchFamily="34" charset="0"/>
              <a:buChar char="•"/>
              <a:defRPr sz="1730"/>
            </a:lvl5pPr>
            <a:lvl6pPr marL="2416782" indent="-219707" defTabSz="878830">
              <a:lnSpc>
                <a:spcPct val="90000"/>
              </a:lnSpc>
              <a:spcBef>
                <a:spcPts val="481"/>
              </a:spcBef>
              <a:buFont typeface="Arial" panose="020B0604020202020204" pitchFamily="34" charset="0"/>
              <a:buChar char="•"/>
              <a:defRPr sz="1730"/>
            </a:lvl6pPr>
            <a:lvl7pPr marL="2856197" indent="-219707" defTabSz="878830">
              <a:lnSpc>
                <a:spcPct val="90000"/>
              </a:lnSpc>
              <a:spcBef>
                <a:spcPts val="481"/>
              </a:spcBef>
              <a:buFont typeface="Arial" panose="020B0604020202020204" pitchFamily="34" charset="0"/>
              <a:buChar char="•"/>
              <a:defRPr sz="1730"/>
            </a:lvl7pPr>
            <a:lvl8pPr marL="3295612" indent="-219707" defTabSz="878830">
              <a:lnSpc>
                <a:spcPct val="90000"/>
              </a:lnSpc>
              <a:spcBef>
                <a:spcPts val="481"/>
              </a:spcBef>
              <a:buFont typeface="Arial" panose="020B0604020202020204" pitchFamily="34" charset="0"/>
              <a:buChar char="•"/>
              <a:defRPr sz="1730"/>
            </a:lvl8pPr>
            <a:lvl9pPr marL="3735027" indent="-219707" defTabSz="878830">
              <a:lnSpc>
                <a:spcPct val="90000"/>
              </a:lnSpc>
              <a:spcBef>
                <a:spcPts val="481"/>
              </a:spcBef>
              <a:buFont typeface="Arial" panose="020B0604020202020204" pitchFamily="34" charset="0"/>
              <a:buChar char="•"/>
              <a:defRPr sz="1730"/>
            </a:lvl9pPr>
          </a:lstStyle>
          <a:p>
            <a:r>
              <a:rPr lang="en-GB" dirty="0"/>
              <a:t>Effort</a:t>
            </a:r>
            <a:endParaRPr lang="nl-NL" dirty="0"/>
          </a:p>
        </p:txBody>
      </p:sp>
    </p:spTree>
    <p:extLst>
      <p:ext uri="{BB962C8B-B14F-4D97-AF65-F5344CB8AC3E}">
        <p14:creationId xmlns:p14="http://schemas.microsoft.com/office/powerpoint/2010/main" val="230107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44141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800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TROUBLE-FREE REGISTRATION PROCESS</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862322"/>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Most of the users do not like the long and complicated sign-up process and some apps require a lot of information for the process. The whole process of registration to checkout should be simple in nature like that of Amazon. The user should be able to directly get to the main page and choose the products. Moreover, the registration should need only a mobile number or email id. The app should have a save user information for future references. These are essential features for getting more users for your business.</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4D74ECA1-7FF9-4481-A7CC-53A76F677E5D}"/>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6074687E-D6F0-4D84-BC01-162F97A02A86}"/>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C36E165C-B9C3-462C-8B2F-ED23B165A891}"/>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C67CF86E-8807-5FD9-8822-748A1CE07D2E}"/>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109185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704834"/>
            <a:ext cx="5451371" cy="523220"/>
          </a:xfrm>
          <a:prstGeom prst="rect">
            <a:avLst/>
          </a:prstGeom>
          <a:noFill/>
        </p:spPr>
        <p:txBody>
          <a:bodyPr wrap="square" rtlCol="0">
            <a:spAutoFit/>
          </a:bodyPr>
          <a:lstStyle>
            <a:defPPr>
              <a:defRPr lang="en-US"/>
            </a:defPPr>
            <a:lvl1pPr algn="ctr">
              <a:defRPr sz="2800" spc="300">
                <a:latin typeface="American Captain" pitchFamily="2" charset="0"/>
              </a:defRPr>
            </a:lvl1pPr>
          </a:lstStyle>
          <a:p>
            <a:r>
              <a:rPr lang="nl-NL" dirty="0"/>
              <a:t>LOADING SPEED</a:t>
            </a:r>
            <a:endParaRPr lang="en-NL" dirty="0"/>
          </a:p>
        </p:txBody>
      </p:sp>
      <p:sp>
        <p:nvSpPr>
          <p:cNvPr id="2" name="TextBox 1">
            <a:extLst>
              <a:ext uri="{FF2B5EF4-FFF2-40B4-BE49-F238E27FC236}">
                <a16:creationId xmlns:a16="http://schemas.microsoft.com/office/drawing/2014/main" id="{40491A28-9097-6F43-9DB2-81A447868F1E}"/>
              </a:ext>
            </a:extLst>
          </p:cNvPr>
          <p:cNvSpPr txBox="1"/>
          <p:nvPr/>
        </p:nvSpPr>
        <p:spPr>
          <a:xfrm>
            <a:off x="747126" y="1655679"/>
            <a:ext cx="6107585" cy="2308324"/>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Speed has become the meaning of life in the world that is constantly dynamic. Slow loading apps could be a horrible debacle for businesses that aim big. Make sure all app contents are optimized to fit the standards of underlying device environment and do not take more than 3 seconds to appear to users. Technically, native apps built for a dedicated platform delivers swift performance for all functionalities and elements involved.</a:t>
            </a:r>
            <a:endParaRPr lang="en-NL"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ounded Rectangle 17">
            <a:extLst>
              <a:ext uri="{FF2B5EF4-FFF2-40B4-BE49-F238E27FC236}">
                <a16:creationId xmlns:a16="http://schemas.microsoft.com/office/drawing/2014/main" id="{29F7A36F-AB83-44E6-8ABE-1E4B5392424C}"/>
              </a:ext>
            </a:extLst>
          </p:cNvPr>
          <p:cNvSpPr/>
          <p:nvPr/>
        </p:nvSpPr>
        <p:spPr>
          <a:xfrm>
            <a:off x="207850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7" name="Rounded Rectangle 17">
            <a:extLst>
              <a:ext uri="{FF2B5EF4-FFF2-40B4-BE49-F238E27FC236}">
                <a16:creationId xmlns:a16="http://schemas.microsoft.com/office/drawing/2014/main" id="{6DB49B42-DDA7-42BC-99E8-8DF8B7227A57}"/>
              </a:ext>
            </a:extLst>
          </p:cNvPr>
          <p:cNvSpPr/>
          <p:nvPr/>
        </p:nvSpPr>
        <p:spPr>
          <a:xfrm>
            <a:off x="654576" y="4705520"/>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28" name="Rounded Rectangle 17">
            <a:extLst>
              <a:ext uri="{FF2B5EF4-FFF2-40B4-BE49-F238E27FC236}">
                <a16:creationId xmlns:a16="http://schemas.microsoft.com/office/drawing/2014/main" id="{EBA20138-76BA-4C96-B027-77AE506990B6}"/>
              </a:ext>
            </a:extLst>
          </p:cNvPr>
          <p:cNvSpPr/>
          <p:nvPr/>
        </p:nvSpPr>
        <p:spPr>
          <a:xfrm>
            <a:off x="5716769" y="4713569"/>
            <a:ext cx="1264295" cy="551929"/>
          </a:xfrm>
          <a:prstGeom prst="roundRect">
            <a:avLst>
              <a:gd name="adj" fmla="val 0"/>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
        <p:nvSpPr>
          <p:cNvPr id="3" name="Rounded Rectangle 17">
            <a:extLst>
              <a:ext uri="{FF2B5EF4-FFF2-40B4-BE49-F238E27FC236}">
                <a16:creationId xmlns:a16="http://schemas.microsoft.com/office/drawing/2014/main" id="{EF8DFE8E-013C-14B3-C1A1-1B12BEEDA327}"/>
              </a:ext>
            </a:extLst>
          </p:cNvPr>
          <p:cNvSpPr/>
          <p:nvPr/>
        </p:nvSpPr>
        <p:spPr>
          <a:xfrm>
            <a:off x="3502442" y="4717025"/>
            <a:ext cx="1264295" cy="551929"/>
          </a:xfrm>
          <a:prstGeom prst="roundRect">
            <a:avLst>
              <a:gd name="adj" fmla="val 0"/>
            </a:avLst>
          </a:prstGeom>
          <a:noFill/>
          <a:ln>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spTree>
    <p:extLst>
      <p:ext uri="{BB962C8B-B14F-4D97-AF65-F5344CB8AC3E}">
        <p14:creationId xmlns:p14="http://schemas.microsoft.com/office/powerpoint/2010/main" val="670960323"/>
      </p:ext>
    </p:extLst>
  </p:cSld>
  <p:clrMapOvr>
    <a:masterClrMapping/>
  </p:clrMapOvr>
</p:sld>
</file>

<file path=ppt/theme/theme1.xml><?xml version="1.0" encoding="utf-8"?>
<a:theme xmlns:a="http://schemas.openxmlformats.org/drawingml/2006/main" name="SF Games PPT Theme A5 v2.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4" id="{BD9FB36D-0057-B944-B950-EF115CF840C4}" vid="{FC20C013-F514-F34C-8C21-627BD2DE82C0}"/>
    </a:ext>
  </a:extLst>
</a:theme>
</file>

<file path=ppt/theme/theme2.xml><?xml version="1.0" encoding="utf-8"?>
<a:theme xmlns:a="http://schemas.openxmlformats.org/drawingml/2006/main" name="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SF 2023 Full Background w/ name ga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SF Games PPT Theme A5 v2.4 (1)</Template>
  <TotalTime>0</TotalTime>
  <Words>1704</Words>
  <Application>Microsoft Office PowerPoint</Application>
  <PresentationFormat>Aangepast</PresentationFormat>
  <Paragraphs>85</Paragraphs>
  <Slides>54</Slides>
  <Notes>0</Notes>
  <HiddenSlides>0</HiddenSlides>
  <MMClips>0</MMClips>
  <ScaleCrop>false</ScaleCrop>
  <HeadingPairs>
    <vt:vector size="6" baseType="variant">
      <vt:variant>
        <vt:lpstr>Gebruikte lettertypen</vt:lpstr>
      </vt:variant>
      <vt:variant>
        <vt:i4>7</vt:i4>
      </vt:variant>
      <vt:variant>
        <vt:lpstr>Thema</vt:lpstr>
      </vt:variant>
      <vt:variant>
        <vt:i4>4</vt:i4>
      </vt:variant>
      <vt:variant>
        <vt:lpstr>Diatitels</vt:lpstr>
      </vt:variant>
      <vt:variant>
        <vt:i4>54</vt:i4>
      </vt:variant>
    </vt:vector>
  </HeadingPairs>
  <TitlesOfParts>
    <vt:vector size="65" baseType="lpstr">
      <vt:lpstr>Marvel</vt:lpstr>
      <vt:lpstr>Calibri Light</vt:lpstr>
      <vt:lpstr>American Captain</vt:lpstr>
      <vt:lpstr>Ubuntu Light</vt:lpstr>
      <vt:lpstr>Ubuntu</vt:lpstr>
      <vt:lpstr>Arial</vt:lpstr>
      <vt:lpstr>Calibri</vt:lpstr>
      <vt:lpstr>SF Games PPT Theme A5 v2.4</vt:lpstr>
      <vt:lpstr>SF 2023 split</vt:lpstr>
      <vt:lpstr>SF 2023 Full Background</vt:lpstr>
      <vt:lpstr>SF 2023 Full Background w/ name game</vt:lpstr>
      <vt:lpstr>PowerPoint-presentatie</vt:lpstr>
      <vt:lpstr>PowerPoint-presentatie</vt:lpstr>
      <vt:lpstr>How to facilitate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Ziryan Salayi</cp:lastModifiedBy>
  <cp:revision>270</cp:revision>
  <dcterms:created xsi:type="dcterms:W3CDTF">2020-03-02T18:23:14Z</dcterms:created>
  <dcterms:modified xsi:type="dcterms:W3CDTF">2023-08-16T09:48:25Z</dcterms:modified>
</cp:coreProperties>
</file>